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5"/>
  </p:notesMasterIdLst>
  <p:sldIdLst>
    <p:sldId id="256" r:id="rId5"/>
    <p:sldId id="270" r:id="rId6"/>
    <p:sldId id="257" r:id="rId7"/>
    <p:sldId id="272" r:id="rId8"/>
    <p:sldId id="271" r:id="rId9"/>
    <p:sldId id="267" r:id="rId10"/>
    <p:sldId id="268" r:id="rId11"/>
    <p:sldId id="261" r:id="rId12"/>
    <p:sldId id="258" r:id="rId13"/>
    <p:sldId id="273" r:id="rId14"/>
    <p:sldId id="262" r:id="rId15"/>
    <p:sldId id="263" r:id="rId16"/>
    <p:sldId id="264" r:id="rId17"/>
    <p:sldId id="265" r:id="rId18"/>
    <p:sldId id="266" r:id="rId19"/>
    <p:sldId id="269" r:id="rId20"/>
    <p:sldId id="275" r:id="rId21"/>
    <p:sldId id="274" r:id="rId22"/>
    <p:sldId id="277" r:id="rId23"/>
    <p:sldId id="276" r:id="rId24"/>
  </p:sldIdLst>
  <p:sldSz cx="12192000" cy="6858000"/>
  <p:notesSz cx="6858000" cy="9144000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BF51F0-4BBA-4233-9D9D-129E02241D28}" v="1705" dt="2023-06-15T19:38:22.9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3" d="100"/>
          <a:sy n="63" d="100"/>
        </p:scale>
        <p:origin x="780" y="3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D6BF51F0-4BBA-4233-9D9D-129E02241D28}"/>
    <pc:docChg chg="undo custSel addSld delSld modSld sldOrd">
      <pc:chgData name="Danny Young" userId="cb0f4ce2-eb4f-479e-8e8f-3beb257e632f" providerId="ADAL" clId="{D6BF51F0-4BBA-4233-9D9D-129E02241D28}" dt="2023-06-15T19:38:24.141" v="2831" actId="1076"/>
      <pc:docMkLst>
        <pc:docMk/>
      </pc:docMkLst>
      <pc:sldChg chg="addSp delSp modSp modAnim">
        <pc:chgData name="Danny Young" userId="cb0f4ce2-eb4f-479e-8e8f-3beb257e632f" providerId="ADAL" clId="{D6BF51F0-4BBA-4233-9D9D-129E02241D28}" dt="2023-06-15T19:22:26.282" v="2131" actId="20577"/>
        <pc:sldMkLst>
          <pc:docMk/>
          <pc:sldMk cId="0" sldId="269"/>
        </pc:sldMkLst>
        <pc:spChg chg="del">
          <ac:chgData name="Danny Young" userId="cb0f4ce2-eb4f-479e-8e8f-3beb257e632f" providerId="ADAL" clId="{D6BF51F0-4BBA-4233-9D9D-129E02241D28}" dt="2023-06-15T18:42:11.476" v="3" actId="478"/>
          <ac:spMkLst>
            <pc:docMk/>
            <pc:sldMk cId="0" sldId="269"/>
            <ac:spMk id="3" creationId="{00000000-0000-0000-0000-000000000000}"/>
          </ac:spMkLst>
        </pc:spChg>
        <pc:spChg chg="add mod">
          <ac:chgData name="Danny Young" userId="cb0f4ce2-eb4f-479e-8e8f-3beb257e632f" providerId="ADAL" clId="{D6BF51F0-4BBA-4233-9D9D-129E02241D28}" dt="2023-06-15T18:45:32.964" v="160" actId="164"/>
          <ac:spMkLst>
            <pc:docMk/>
            <pc:sldMk cId="0" sldId="269"/>
            <ac:spMk id="5" creationId="{54C34EA6-5B5C-457D-A091-B8F5A33F842C}"/>
          </ac:spMkLst>
        </pc:spChg>
        <pc:spChg chg="add mod">
          <ac:chgData name="Danny Young" userId="cb0f4ce2-eb4f-479e-8e8f-3beb257e632f" providerId="ADAL" clId="{D6BF51F0-4BBA-4233-9D9D-129E02241D28}" dt="2023-06-15T18:47:13.186" v="281" actId="1076"/>
          <ac:spMkLst>
            <pc:docMk/>
            <pc:sldMk cId="0" sldId="269"/>
            <ac:spMk id="35" creationId="{8F926C2A-37D4-49AE-926B-CB48FAC01EC6}"/>
          </ac:spMkLst>
        </pc:spChg>
        <pc:spChg chg="mod ord topLvl">
          <ac:chgData name="Danny Young" userId="cb0f4ce2-eb4f-479e-8e8f-3beb257e632f" providerId="ADAL" clId="{D6BF51F0-4BBA-4233-9D9D-129E02241D28}" dt="2023-06-15T18:47:57.541" v="317" actId="167"/>
          <ac:spMkLst>
            <pc:docMk/>
            <pc:sldMk cId="0" sldId="269"/>
            <ac:spMk id="37" creationId="{F2FD26EE-7C26-450D-AF8E-8D8E8A4EAA59}"/>
          </ac:spMkLst>
        </pc:spChg>
        <pc:spChg chg="add mod">
          <ac:chgData name="Danny Young" userId="cb0f4ce2-eb4f-479e-8e8f-3beb257e632f" providerId="ADAL" clId="{D6BF51F0-4BBA-4233-9D9D-129E02241D28}" dt="2023-06-15T18:48:33.489" v="427" actId="14100"/>
          <ac:spMkLst>
            <pc:docMk/>
            <pc:sldMk cId="0" sldId="269"/>
            <ac:spMk id="46" creationId="{CF00C05A-C998-4183-963A-BE339B134AAE}"/>
          </ac:spMkLst>
        </pc:spChg>
        <pc:spChg chg="add mod">
          <ac:chgData name="Danny Young" userId="cb0f4ce2-eb4f-479e-8e8f-3beb257e632f" providerId="ADAL" clId="{D6BF51F0-4BBA-4233-9D9D-129E02241D28}" dt="2023-06-15T18:50:04.517" v="563" actId="14100"/>
          <ac:spMkLst>
            <pc:docMk/>
            <pc:sldMk cId="0" sldId="269"/>
            <ac:spMk id="47" creationId="{C5F8341E-2E6D-429B-BAA9-524188F5F11E}"/>
          </ac:spMkLst>
        </pc:spChg>
        <pc:spChg chg="add mod">
          <ac:chgData name="Danny Young" userId="cb0f4ce2-eb4f-479e-8e8f-3beb257e632f" providerId="ADAL" clId="{D6BF51F0-4BBA-4233-9D9D-129E02241D28}" dt="2023-06-15T18:50:43.660" v="666" actId="14100"/>
          <ac:spMkLst>
            <pc:docMk/>
            <pc:sldMk cId="0" sldId="269"/>
            <ac:spMk id="48" creationId="{88BD6A40-D649-4922-A3E7-A038757E6156}"/>
          </ac:spMkLst>
        </pc:spChg>
        <pc:spChg chg="add mod">
          <ac:chgData name="Danny Young" userId="cb0f4ce2-eb4f-479e-8e8f-3beb257e632f" providerId="ADAL" clId="{D6BF51F0-4BBA-4233-9D9D-129E02241D28}" dt="2023-06-15T19:11:57.292" v="1176" actId="20577"/>
          <ac:spMkLst>
            <pc:docMk/>
            <pc:sldMk cId="0" sldId="269"/>
            <ac:spMk id="49" creationId="{F65E5E1D-7CFC-486F-9159-A7ACEE883814}"/>
          </ac:spMkLst>
        </pc:spChg>
        <pc:spChg chg="add mod">
          <ac:chgData name="Danny Young" userId="cb0f4ce2-eb4f-479e-8e8f-3beb257e632f" providerId="ADAL" clId="{D6BF51F0-4BBA-4233-9D9D-129E02241D28}" dt="2023-06-15T18:51:55.270" v="802" actId="1038"/>
          <ac:spMkLst>
            <pc:docMk/>
            <pc:sldMk cId="0" sldId="269"/>
            <ac:spMk id="50" creationId="{B1435096-4466-430D-B3C0-9F12B2308B0F}"/>
          </ac:spMkLst>
        </pc:spChg>
        <pc:spChg chg="add mod">
          <ac:chgData name="Danny Young" userId="cb0f4ce2-eb4f-479e-8e8f-3beb257e632f" providerId="ADAL" clId="{D6BF51F0-4BBA-4233-9D9D-129E02241D28}" dt="2023-06-15T19:22:26.282" v="2131" actId="20577"/>
          <ac:spMkLst>
            <pc:docMk/>
            <pc:sldMk cId="0" sldId="269"/>
            <ac:spMk id="51" creationId="{E4C39988-774F-4A73-9025-1F1BB57AAEB8}"/>
          </ac:spMkLst>
        </pc:spChg>
        <pc:spChg chg="add mod">
          <ac:chgData name="Danny Young" userId="cb0f4ce2-eb4f-479e-8e8f-3beb257e632f" providerId="ADAL" clId="{D6BF51F0-4BBA-4233-9D9D-129E02241D28}" dt="2023-06-15T19:08:21.636" v="852" actId="20577"/>
          <ac:spMkLst>
            <pc:docMk/>
            <pc:sldMk cId="0" sldId="269"/>
            <ac:spMk id="52" creationId="{6CD7AE95-8EA0-46EE-915B-214023AAAD50}"/>
          </ac:spMkLst>
        </pc:spChg>
        <pc:grpChg chg="add mod">
          <ac:chgData name="Danny Young" userId="cb0f4ce2-eb4f-479e-8e8f-3beb257e632f" providerId="ADAL" clId="{D6BF51F0-4BBA-4233-9D9D-129E02241D28}" dt="2023-06-15T18:46:33.035" v="195" actId="1076"/>
          <ac:grpSpMkLst>
            <pc:docMk/>
            <pc:sldMk cId="0" sldId="269"/>
            <ac:grpSpMk id="28" creationId="{EB7D7904-4DE3-4015-B9BE-006BD5CE20E2}"/>
          </ac:grpSpMkLst>
        </pc:grpChg>
        <pc:grpChg chg="add del mod">
          <ac:chgData name="Danny Young" userId="cb0f4ce2-eb4f-479e-8e8f-3beb257e632f" providerId="ADAL" clId="{D6BF51F0-4BBA-4233-9D9D-129E02241D28}" dt="2023-06-15T18:47:30.441" v="285" actId="165"/>
          <ac:grpSpMkLst>
            <pc:docMk/>
            <pc:sldMk cId="0" sldId="269"/>
            <ac:grpSpMk id="36" creationId="{FB80FED1-FD29-4BA7-B8A4-B53567A9E181}"/>
          </ac:grpSpMkLst>
        </pc:grpChg>
        <pc:graphicFrameChg chg="add mod">
          <ac:chgData name="Danny Young" userId="cb0f4ce2-eb4f-479e-8e8f-3beb257e632f" providerId="ADAL" clId="{D6BF51F0-4BBA-4233-9D9D-129E02241D28}" dt="2023-06-15T18:46:33.035" v="195" actId="1076"/>
          <ac:graphicFrameMkLst>
            <pc:docMk/>
            <pc:sldMk cId="0" sldId="269"/>
            <ac:graphicFrameMk id="29" creationId="{F0C050E3-1546-4E76-88B6-527B64A1D86B}"/>
          </ac:graphicFrameMkLst>
        </pc:graphicFrameChg>
        <pc:graphicFrameChg chg="add mod">
          <ac:chgData name="Danny Young" userId="cb0f4ce2-eb4f-479e-8e8f-3beb257e632f" providerId="ADAL" clId="{D6BF51F0-4BBA-4233-9D9D-129E02241D28}" dt="2023-06-15T18:46:33.035" v="195" actId="1076"/>
          <ac:graphicFrameMkLst>
            <pc:docMk/>
            <pc:sldMk cId="0" sldId="269"/>
            <ac:graphicFrameMk id="30" creationId="{8D198DAC-BCE9-490C-8B22-D57F69399B7E}"/>
          </ac:graphicFrameMkLst>
        </pc:graphicFrameChg>
        <pc:graphicFrameChg chg="add mod">
          <ac:chgData name="Danny Young" userId="cb0f4ce2-eb4f-479e-8e8f-3beb257e632f" providerId="ADAL" clId="{D6BF51F0-4BBA-4233-9D9D-129E02241D28}" dt="2023-06-15T18:46:33.035" v="195" actId="1076"/>
          <ac:graphicFrameMkLst>
            <pc:docMk/>
            <pc:sldMk cId="0" sldId="269"/>
            <ac:graphicFrameMk id="31" creationId="{EC069356-3D93-46EB-99D1-9EB2214E583A}"/>
          </ac:graphicFrameMkLst>
        </pc:graphicFrameChg>
        <pc:graphicFrameChg chg="add mod">
          <ac:chgData name="Danny Young" userId="cb0f4ce2-eb4f-479e-8e8f-3beb257e632f" providerId="ADAL" clId="{D6BF51F0-4BBA-4233-9D9D-129E02241D28}" dt="2023-06-15T18:46:33.035" v="195" actId="1076"/>
          <ac:graphicFrameMkLst>
            <pc:docMk/>
            <pc:sldMk cId="0" sldId="269"/>
            <ac:graphicFrameMk id="32" creationId="{D5285ACA-79ED-4132-A86C-A89A75DCFFBD}"/>
          </ac:graphicFrameMkLst>
        </pc:graphicFrameChg>
        <pc:graphicFrameChg chg="add mod">
          <ac:chgData name="Danny Young" userId="cb0f4ce2-eb4f-479e-8e8f-3beb257e632f" providerId="ADAL" clId="{D6BF51F0-4BBA-4233-9D9D-129E02241D28}" dt="2023-06-15T18:46:33.035" v="195" actId="1076"/>
          <ac:graphicFrameMkLst>
            <pc:docMk/>
            <pc:sldMk cId="0" sldId="269"/>
            <ac:graphicFrameMk id="33" creationId="{E52A5D5C-7127-4A46-920E-B1FED46CC46A}"/>
          </ac:graphicFrameMkLst>
        </pc:graphicFrameChg>
        <pc:graphicFrameChg chg="add mod">
          <ac:chgData name="Danny Young" userId="cb0f4ce2-eb4f-479e-8e8f-3beb257e632f" providerId="ADAL" clId="{D6BF51F0-4BBA-4233-9D9D-129E02241D28}" dt="2023-06-15T18:46:33.035" v="195" actId="1076"/>
          <ac:graphicFrameMkLst>
            <pc:docMk/>
            <pc:sldMk cId="0" sldId="269"/>
            <ac:graphicFrameMk id="34" creationId="{D2F49F78-EF6F-45AD-9C1D-791B6D6575BE}"/>
          </ac:graphicFrameMkLst>
        </pc:graphicFrameChg>
        <pc:picChg chg="add mod">
          <ac:chgData name="Danny Young" userId="cb0f4ce2-eb4f-479e-8e8f-3beb257e632f" providerId="ADAL" clId="{D6BF51F0-4BBA-4233-9D9D-129E02241D28}" dt="2023-06-15T18:42:14.149" v="4" actId="1076"/>
          <ac:picMkLst>
            <pc:docMk/>
            <pc:sldMk cId="0" sldId="269"/>
            <ac:picMk id="4" creationId="{FB74F9DD-9853-4A95-9BDA-8B658FC8D7F4}"/>
          </ac:picMkLst>
        </pc:picChg>
        <pc:cxnChg chg="add mod">
          <ac:chgData name="Danny Young" userId="cb0f4ce2-eb4f-479e-8e8f-3beb257e632f" providerId="ADAL" clId="{D6BF51F0-4BBA-4233-9D9D-129E02241D28}" dt="2023-06-15T18:45:32.964" v="160" actId="164"/>
          <ac:cxnSpMkLst>
            <pc:docMk/>
            <pc:sldMk cId="0" sldId="269"/>
            <ac:cxnSpMk id="7" creationId="{76468093-19F2-4F0A-8A36-A81FA4E4318E}"/>
          </ac:cxnSpMkLst>
        </pc:cxnChg>
        <pc:cxnChg chg="add mod">
          <ac:chgData name="Danny Young" userId="cb0f4ce2-eb4f-479e-8e8f-3beb257e632f" providerId="ADAL" clId="{D6BF51F0-4BBA-4233-9D9D-129E02241D28}" dt="2023-06-15T18:43:31.492" v="41"/>
          <ac:cxnSpMkLst>
            <pc:docMk/>
            <pc:sldMk cId="0" sldId="269"/>
            <ac:cxnSpMk id="8" creationId="{ACE0AA5E-0B46-4F70-A755-EAC49C84740F}"/>
          </ac:cxnSpMkLst>
        </pc:cxnChg>
        <pc:cxnChg chg="add mod">
          <ac:chgData name="Danny Young" userId="cb0f4ce2-eb4f-479e-8e8f-3beb257e632f" providerId="ADAL" clId="{D6BF51F0-4BBA-4233-9D9D-129E02241D28}" dt="2023-06-15T18:45:32.964" v="160" actId="164"/>
          <ac:cxnSpMkLst>
            <pc:docMk/>
            <pc:sldMk cId="0" sldId="269"/>
            <ac:cxnSpMk id="9" creationId="{84331582-E983-4977-B668-38F0034BD902}"/>
          </ac:cxnSpMkLst>
        </pc:cxnChg>
        <pc:cxnChg chg="add mod">
          <ac:chgData name="Danny Young" userId="cb0f4ce2-eb4f-479e-8e8f-3beb257e632f" providerId="ADAL" clId="{D6BF51F0-4BBA-4233-9D9D-129E02241D28}" dt="2023-06-15T18:45:32.964" v="160" actId="164"/>
          <ac:cxnSpMkLst>
            <pc:docMk/>
            <pc:sldMk cId="0" sldId="269"/>
            <ac:cxnSpMk id="10" creationId="{744E9ADB-751B-4EF0-ACE0-F7FC7C941A4E}"/>
          </ac:cxnSpMkLst>
        </pc:cxnChg>
        <pc:cxnChg chg="add mod">
          <ac:chgData name="Danny Young" userId="cb0f4ce2-eb4f-479e-8e8f-3beb257e632f" providerId="ADAL" clId="{D6BF51F0-4BBA-4233-9D9D-129E02241D28}" dt="2023-06-15T18:45:32.964" v="160" actId="164"/>
          <ac:cxnSpMkLst>
            <pc:docMk/>
            <pc:sldMk cId="0" sldId="269"/>
            <ac:cxnSpMk id="13" creationId="{46BEF91C-8A5F-4F95-A9C9-E1834549B6C2}"/>
          </ac:cxnSpMkLst>
        </pc:cxnChg>
        <pc:cxnChg chg="add mod">
          <ac:chgData name="Danny Young" userId="cb0f4ce2-eb4f-479e-8e8f-3beb257e632f" providerId="ADAL" clId="{D6BF51F0-4BBA-4233-9D9D-129E02241D28}" dt="2023-06-15T18:45:32.964" v="160" actId="164"/>
          <ac:cxnSpMkLst>
            <pc:docMk/>
            <pc:sldMk cId="0" sldId="269"/>
            <ac:cxnSpMk id="16" creationId="{7B0E488F-187B-4854-AE6D-1D65CF47ED68}"/>
          </ac:cxnSpMkLst>
        </pc:cxnChg>
        <pc:cxnChg chg="add mod">
          <ac:chgData name="Danny Young" userId="cb0f4ce2-eb4f-479e-8e8f-3beb257e632f" providerId="ADAL" clId="{D6BF51F0-4BBA-4233-9D9D-129E02241D28}" dt="2023-06-15T18:45:32.964" v="160" actId="164"/>
          <ac:cxnSpMkLst>
            <pc:docMk/>
            <pc:sldMk cId="0" sldId="269"/>
            <ac:cxnSpMk id="18" creationId="{9ED169DD-8E8F-48BA-929F-09F98BC6C612}"/>
          </ac:cxnSpMkLst>
        </pc:cxnChg>
        <pc:cxnChg chg="add mod">
          <ac:chgData name="Danny Young" userId="cb0f4ce2-eb4f-479e-8e8f-3beb257e632f" providerId="ADAL" clId="{D6BF51F0-4BBA-4233-9D9D-129E02241D28}" dt="2023-06-15T18:45:32.964" v="160" actId="164"/>
          <ac:cxnSpMkLst>
            <pc:docMk/>
            <pc:sldMk cId="0" sldId="269"/>
            <ac:cxnSpMk id="19" creationId="{F6EA174C-E297-443B-98CF-9F70EDCF6C52}"/>
          </ac:cxnSpMkLst>
        </pc:cxnChg>
        <pc:cxnChg chg="add mod">
          <ac:chgData name="Danny Young" userId="cb0f4ce2-eb4f-479e-8e8f-3beb257e632f" providerId="ADAL" clId="{D6BF51F0-4BBA-4233-9D9D-129E02241D28}" dt="2023-06-15T18:45:32.964" v="160" actId="164"/>
          <ac:cxnSpMkLst>
            <pc:docMk/>
            <pc:sldMk cId="0" sldId="269"/>
            <ac:cxnSpMk id="22" creationId="{6787EB00-B114-478C-A97B-1BEB91E426E5}"/>
          </ac:cxnSpMkLst>
        </pc:cxnChg>
        <pc:cxnChg chg="mod topLvl">
          <ac:chgData name="Danny Young" userId="cb0f4ce2-eb4f-479e-8e8f-3beb257e632f" providerId="ADAL" clId="{D6BF51F0-4BBA-4233-9D9D-129E02241D28}" dt="2023-06-15T18:47:52.387" v="316" actId="1076"/>
          <ac:cxnSpMkLst>
            <pc:docMk/>
            <pc:sldMk cId="0" sldId="269"/>
            <ac:cxnSpMk id="38" creationId="{AF2EFF7B-6F65-4E44-9772-DD8EF32545FC}"/>
          </ac:cxnSpMkLst>
        </pc:cxnChg>
        <pc:cxnChg chg="mod topLvl">
          <ac:chgData name="Danny Young" userId="cb0f4ce2-eb4f-479e-8e8f-3beb257e632f" providerId="ADAL" clId="{D6BF51F0-4BBA-4233-9D9D-129E02241D28}" dt="2023-06-15T18:47:39.816" v="315" actId="1076"/>
          <ac:cxnSpMkLst>
            <pc:docMk/>
            <pc:sldMk cId="0" sldId="269"/>
            <ac:cxnSpMk id="39" creationId="{3A332621-DCE2-43ED-A307-F2847AB213B2}"/>
          </ac:cxnSpMkLst>
        </pc:cxnChg>
        <pc:cxnChg chg="mod topLvl">
          <ac:chgData name="Danny Young" userId="cb0f4ce2-eb4f-479e-8e8f-3beb257e632f" providerId="ADAL" clId="{D6BF51F0-4BBA-4233-9D9D-129E02241D28}" dt="2023-06-15T18:47:52.387" v="316" actId="1076"/>
          <ac:cxnSpMkLst>
            <pc:docMk/>
            <pc:sldMk cId="0" sldId="269"/>
            <ac:cxnSpMk id="40" creationId="{23FD6455-B143-4D7A-A54C-0D84844532BE}"/>
          </ac:cxnSpMkLst>
        </pc:cxnChg>
        <pc:cxnChg chg="mod topLvl">
          <ac:chgData name="Danny Young" userId="cb0f4ce2-eb4f-479e-8e8f-3beb257e632f" providerId="ADAL" clId="{D6BF51F0-4BBA-4233-9D9D-129E02241D28}" dt="2023-06-15T18:47:52.387" v="316" actId="1076"/>
          <ac:cxnSpMkLst>
            <pc:docMk/>
            <pc:sldMk cId="0" sldId="269"/>
            <ac:cxnSpMk id="41" creationId="{3C30C2B6-727E-4E3F-ADC4-B2C0239B29BB}"/>
          </ac:cxnSpMkLst>
        </pc:cxnChg>
        <pc:cxnChg chg="mod topLvl">
          <ac:chgData name="Danny Young" userId="cb0f4ce2-eb4f-479e-8e8f-3beb257e632f" providerId="ADAL" clId="{D6BF51F0-4BBA-4233-9D9D-129E02241D28}" dt="2023-06-15T18:47:39.816" v="315" actId="1076"/>
          <ac:cxnSpMkLst>
            <pc:docMk/>
            <pc:sldMk cId="0" sldId="269"/>
            <ac:cxnSpMk id="42" creationId="{72303946-4DE7-4AF4-9DFF-A44E76489681}"/>
          </ac:cxnSpMkLst>
        </pc:cxnChg>
        <pc:cxnChg chg="mod topLvl">
          <ac:chgData name="Danny Young" userId="cb0f4ce2-eb4f-479e-8e8f-3beb257e632f" providerId="ADAL" clId="{D6BF51F0-4BBA-4233-9D9D-129E02241D28}" dt="2023-06-15T18:47:39.816" v="315" actId="1076"/>
          <ac:cxnSpMkLst>
            <pc:docMk/>
            <pc:sldMk cId="0" sldId="269"/>
            <ac:cxnSpMk id="43" creationId="{7A72755D-4506-41B3-BA4C-ECD02CA6CF04}"/>
          </ac:cxnSpMkLst>
        </pc:cxnChg>
        <pc:cxnChg chg="mod topLvl">
          <ac:chgData name="Danny Young" userId="cb0f4ce2-eb4f-479e-8e8f-3beb257e632f" providerId="ADAL" clId="{D6BF51F0-4BBA-4233-9D9D-129E02241D28}" dt="2023-06-15T18:47:52.387" v="316" actId="1076"/>
          <ac:cxnSpMkLst>
            <pc:docMk/>
            <pc:sldMk cId="0" sldId="269"/>
            <ac:cxnSpMk id="44" creationId="{CD570EF4-022D-422D-8D76-C3D1D763A12F}"/>
          </ac:cxnSpMkLst>
        </pc:cxnChg>
        <pc:cxnChg chg="mod topLvl">
          <ac:chgData name="Danny Young" userId="cb0f4ce2-eb4f-479e-8e8f-3beb257e632f" providerId="ADAL" clId="{D6BF51F0-4BBA-4233-9D9D-129E02241D28}" dt="2023-06-15T18:47:39.816" v="315" actId="1076"/>
          <ac:cxnSpMkLst>
            <pc:docMk/>
            <pc:sldMk cId="0" sldId="269"/>
            <ac:cxnSpMk id="45" creationId="{CC2CA697-2134-4BD4-B86A-6CCA6B148AA8}"/>
          </ac:cxnSpMkLst>
        </pc:cxnChg>
      </pc:sldChg>
      <pc:sldChg chg="addSp delSp modSp add delAnim modAnim">
        <pc:chgData name="Danny Young" userId="cb0f4ce2-eb4f-479e-8e8f-3beb257e632f" providerId="ADAL" clId="{D6BF51F0-4BBA-4233-9D9D-129E02241D28}" dt="2023-06-15T19:26:35.390" v="2507" actId="1076"/>
        <pc:sldMkLst>
          <pc:docMk/>
          <pc:sldMk cId="542689690" sldId="274"/>
        </pc:sldMkLst>
        <pc:spChg chg="del">
          <ac:chgData name="Danny Young" userId="cb0f4ce2-eb4f-479e-8e8f-3beb257e632f" providerId="ADAL" clId="{D6BF51F0-4BBA-4233-9D9D-129E02241D28}" dt="2023-06-15T19:08:35.165" v="854" actId="478"/>
          <ac:spMkLst>
            <pc:docMk/>
            <pc:sldMk cId="542689690" sldId="274"/>
            <ac:spMk id="2" creationId="{9C701BD0-2D9A-4FAE-99F2-78B372E60A16}"/>
          </ac:spMkLst>
        </pc:spChg>
        <pc:spChg chg="del">
          <ac:chgData name="Danny Young" userId="cb0f4ce2-eb4f-479e-8e8f-3beb257e632f" providerId="ADAL" clId="{D6BF51F0-4BBA-4233-9D9D-129E02241D28}" dt="2023-06-15T19:08:35.165" v="854" actId="478"/>
          <ac:spMkLst>
            <pc:docMk/>
            <pc:sldMk cId="542689690" sldId="274"/>
            <ac:spMk id="3" creationId="{88381A43-19AB-48FC-944D-4AFCE2EC5942}"/>
          </ac:spMkLst>
        </pc:spChg>
        <pc:spChg chg="add del mod">
          <ac:chgData name="Danny Young" userId="cb0f4ce2-eb4f-479e-8e8f-3beb257e632f" providerId="ADAL" clId="{D6BF51F0-4BBA-4233-9D9D-129E02241D28}" dt="2023-06-15T19:15:06.748" v="1521" actId="478"/>
          <ac:spMkLst>
            <pc:docMk/>
            <pc:sldMk cId="542689690" sldId="274"/>
            <ac:spMk id="4" creationId="{C76F9320-A7C1-4C65-A2B6-F7837B655E84}"/>
          </ac:spMkLst>
        </pc:spChg>
        <pc:spChg chg="add del mod">
          <ac:chgData name="Danny Young" userId="cb0f4ce2-eb4f-479e-8e8f-3beb257e632f" providerId="ADAL" clId="{D6BF51F0-4BBA-4233-9D9D-129E02241D28}" dt="2023-06-15T19:14:07.045" v="1508" actId="478"/>
          <ac:spMkLst>
            <pc:docMk/>
            <pc:sldMk cId="542689690" sldId="274"/>
            <ac:spMk id="26" creationId="{84B4B52C-8A06-441D-A9CD-DC2BB02DD37A}"/>
          </ac:spMkLst>
        </pc:spChg>
        <pc:spChg chg="add del mod">
          <ac:chgData name="Danny Young" userId="cb0f4ce2-eb4f-479e-8e8f-3beb257e632f" providerId="ADAL" clId="{D6BF51F0-4BBA-4233-9D9D-129E02241D28}" dt="2023-06-15T19:14:24.637" v="1512" actId="478"/>
          <ac:spMkLst>
            <pc:docMk/>
            <pc:sldMk cId="542689690" sldId="274"/>
            <ac:spMk id="27" creationId="{7848B56F-10C9-41F6-8994-C198BC59EBD2}"/>
          </ac:spMkLst>
        </pc:spChg>
        <pc:spChg chg="add del mod">
          <ac:chgData name="Danny Young" userId="cb0f4ce2-eb4f-479e-8e8f-3beb257e632f" providerId="ADAL" clId="{D6BF51F0-4BBA-4233-9D9D-129E02241D28}" dt="2023-06-15T19:14:24.637" v="1512" actId="478"/>
          <ac:spMkLst>
            <pc:docMk/>
            <pc:sldMk cId="542689690" sldId="274"/>
            <ac:spMk id="28" creationId="{BED19891-2E45-4608-9D17-58896D71441B}"/>
          </ac:spMkLst>
        </pc:spChg>
        <pc:spChg chg="add del mod">
          <ac:chgData name="Danny Young" userId="cb0f4ce2-eb4f-479e-8e8f-3beb257e632f" providerId="ADAL" clId="{D6BF51F0-4BBA-4233-9D9D-129E02241D28}" dt="2023-06-15T19:14:24.637" v="1512" actId="478"/>
          <ac:spMkLst>
            <pc:docMk/>
            <pc:sldMk cId="542689690" sldId="274"/>
            <ac:spMk id="29" creationId="{67331A28-23D8-4757-A771-2FFBC28A03DA}"/>
          </ac:spMkLst>
        </pc:spChg>
        <pc:spChg chg="add del mod">
          <ac:chgData name="Danny Young" userId="cb0f4ce2-eb4f-479e-8e8f-3beb257e632f" providerId="ADAL" clId="{D6BF51F0-4BBA-4233-9D9D-129E02241D28}" dt="2023-06-15T19:14:24.637" v="1512" actId="478"/>
          <ac:spMkLst>
            <pc:docMk/>
            <pc:sldMk cId="542689690" sldId="274"/>
            <ac:spMk id="31" creationId="{CC8B6052-9199-4F77-B428-A6DD539D25BC}"/>
          </ac:spMkLst>
        </pc:spChg>
        <pc:spChg chg="add del mod">
          <ac:chgData name="Danny Young" userId="cb0f4ce2-eb4f-479e-8e8f-3beb257e632f" providerId="ADAL" clId="{D6BF51F0-4BBA-4233-9D9D-129E02241D28}" dt="2023-06-15T19:14:24.637" v="1512" actId="478"/>
          <ac:spMkLst>
            <pc:docMk/>
            <pc:sldMk cId="542689690" sldId="274"/>
            <ac:spMk id="32" creationId="{C59BFBE9-C0ED-493D-83B6-406C6D3E83EC}"/>
          </ac:spMkLst>
        </pc:spChg>
        <pc:spChg chg="add mod">
          <ac:chgData name="Danny Young" userId="cb0f4ce2-eb4f-479e-8e8f-3beb257e632f" providerId="ADAL" clId="{D6BF51F0-4BBA-4233-9D9D-129E02241D28}" dt="2023-06-15T19:14:27.786" v="1513" actId="1076"/>
          <ac:spMkLst>
            <pc:docMk/>
            <pc:sldMk cId="542689690" sldId="274"/>
            <ac:spMk id="34" creationId="{BB7A2505-3F33-47FC-BF73-D09C6BE0BDB0}"/>
          </ac:spMkLst>
        </pc:spChg>
        <pc:spChg chg="add mod">
          <ac:chgData name="Danny Young" userId="cb0f4ce2-eb4f-479e-8e8f-3beb257e632f" providerId="ADAL" clId="{D6BF51F0-4BBA-4233-9D9D-129E02241D28}" dt="2023-06-15T19:14:45.773" v="1515" actId="571"/>
          <ac:spMkLst>
            <pc:docMk/>
            <pc:sldMk cId="542689690" sldId="274"/>
            <ac:spMk id="35" creationId="{EDFD389A-0F5C-4C14-B334-CD83B118BC0B}"/>
          </ac:spMkLst>
        </pc:spChg>
        <pc:spChg chg="add del mod">
          <ac:chgData name="Danny Young" userId="cb0f4ce2-eb4f-479e-8e8f-3beb257e632f" providerId="ADAL" clId="{D6BF51F0-4BBA-4233-9D9D-129E02241D28}" dt="2023-06-15T19:15:49.955" v="1524" actId="478"/>
          <ac:spMkLst>
            <pc:docMk/>
            <pc:sldMk cId="542689690" sldId="274"/>
            <ac:spMk id="36" creationId="{F05C517E-B019-4BDA-A3FF-1B2FE7975F8D}"/>
          </ac:spMkLst>
        </pc:spChg>
        <pc:spChg chg="add mod">
          <ac:chgData name="Danny Young" userId="cb0f4ce2-eb4f-479e-8e8f-3beb257e632f" providerId="ADAL" clId="{D6BF51F0-4BBA-4233-9D9D-129E02241D28}" dt="2023-06-15T19:16:26.103" v="1570" actId="207"/>
          <ac:spMkLst>
            <pc:docMk/>
            <pc:sldMk cId="542689690" sldId="274"/>
            <ac:spMk id="37" creationId="{634806BE-55A4-4C5C-84FA-A23E45CE6BA8}"/>
          </ac:spMkLst>
        </pc:spChg>
        <pc:spChg chg="add mod">
          <ac:chgData name="Danny Young" userId="cb0f4ce2-eb4f-479e-8e8f-3beb257e632f" providerId="ADAL" clId="{D6BF51F0-4BBA-4233-9D9D-129E02241D28}" dt="2023-06-15T19:17:33.585" v="1628" actId="207"/>
          <ac:spMkLst>
            <pc:docMk/>
            <pc:sldMk cId="542689690" sldId="274"/>
            <ac:spMk id="38" creationId="{72278092-031B-417F-9D1D-EB2094D6CEAB}"/>
          </ac:spMkLst>
        </pc:spChg>
        <pc:spChg chg="add mod">
          <ac:chgData name="Danny Young" userId="cb0f4ce2-eb4f-479e-8e8f-3beb257e632f" providerId="ADAL" clId="{D6BF51F0-4BBA-4233-9D9D-129E02241D28}" dt="2023-06-15T19:18:28.083" v="1742" actId="1036"/>
          <ac:spMkLst>
            <pc:docMk/>
            <pc:sldMk cId="542689690" sldId="274"/>
            <ac:spMk id="39" creationId="{4719AD74-57D0-4D47-BAF5-201FCF137167}"/>
          </ac:spMkLst>
        </pc:spChg>
        <pc:spChg chg="add mod">
          <ac:chgData name="Danny Young" userId="cb0f4ce2-eb4f-479e-8e8f-3beb257e632f" providerId="ADAL" clId="{D6BF51F0-4BBA-4233-9D9D-129E02241D28}" dt="2023-06-15T19:18:43.991" v="1809" actId="1035"/>
          <ac:spMkLst>
            <pc:docMk/>
            <pc:sldMk cId="542689690" sldId="274"/>
            <ac:spMk id="40" creationId="{CA48E227-3B94-4702-A6DB-3252EE61E9B0}"/>
          </ac:spMkLst>
        </pc:spChg>
        <pc:spChg chg="add mod">
          <ac:chgData name="Danny Young" userId="cb0f4ce2-eb4f-479e-8e8f-3beb257e632f" providerId="ADAL" clId="{D6BF51F0-4BBA-4233-9D9D-129E02241D28}" dt="2023-06-15T19:19:29.586" v="1954" actId="14100"/>
          <ac:spMkLst>
            <pc:docMk/>
            <pc:sldMk cId="542689690" sldId="274"/>
            <ac:spMk id="41" creationId="{23B99233-863A-4063-A04A-17E903A65528}"/>
          </ac:spMkLst>
        </pc:spChg>
        <pc:spChg chg="add mod">
          <ac:chgData name="Danny Young" userId="cb0f4ce2-eb4f-479e-8e8f-3beb257e632f" providerId="ADAL" clId="{D6BF51F0-4BBA-4233-9D9D-129E02241D28}" dt="2023-06-15T19:20:04.231" v="2003" actId="1076"/>
          <ac:spMkLst>
            <pc:docMk/>
            <pc:sldMk cId="542689690" sldId="274"/>
            <ac:spMk id="43" creationId="{7306652B-AE89-4045-B11F-69CD5F2EAE6C}"/>
          </ac:spMkLst>
        </pc:spChg>
        <pc:spChg chg="add mod">
          <ac:chgData name="Danny Young" userId="cb0f4ce2-eb4f-479e-8e8f-3beb257e632f" providerId="ADAL" clId="{D6BF51F0-4BBA-4233-9D9D-129E02241D28}" dt="2023-06-15T19:20:14.809" v="2022" actId="14100"/>
          <ac:spMkLst>
            <pc:docMk/>
            <pc:sldMk cId="542689690" sldId="274"/>
            <ac:spMk id="44" creationId="{FA8568A1-E0B7-4E01-B1C7-60EBCFE1F0DE}"/>
          </ac:spMkLst>
        </pc:spChg>
        <pc:spChg chg="add mod">
          <ac:chgData name="Danny Young" userId="cb0f4ce2-eb4f-479e-8e8f-3beb257e632f" providerId="ADAL" clId="{D6BF51F0-4BBA-4233-9D9D-129E02241D28}" dt="2023-06-15T19:25:52.554" v="2496" actId="1035"/>
          <ac:spMkLst>
            <pc:docMk/>
            <pc:sldMk cId="542689690" sldId="274"/>
            <ac:spMk id="45" creationId="{F81F90F1-3CD1-43E6-A6E5-568078BE05C9}"/>
          </ac:spMkLst>
        </pc:spChg>
        <pc:spChg chg="add mod ord">
          <ac:chgData name="Danny Young" userId="cb0f4ce2-eb4f-479e-8e8f-3beb257e632f" providerId="ADAL" clId="{D6BF51F0-4BBA-4233-9D9D-129E02241D28}" dt="2023-06-15T19:22:00.318" v="2108" actId="207"/>
          <ac:spMkLst>
            <pc:docMk/>
            <pc:sldMk cId="542689690" sldId="274"/>
            <ac:spMk id="46" creationId="{9F2F304A-91C0-4CF7-9FDA-3805B6FEC833}"/>
          </ac:spMkLst>
        </pc:spChg>
        <pc:spChg chg="add mod">
          <ac:chgData name="Danny Young" userId="cb0f4ce2-eb4f-479e-8e8f-3beb257e632f" providerId="ADAL" clId="{D6BF51F0-4BBA-4233-9D9D-129E02241D28}" dt="2023-06-15T19:25:52.554" v="2496" actId="1035"/>
          <ac:spMkLst>
            <pc:docMk/>
            <pc:sldMk cId="542689690" sldId="274"/>
            <ac:spMk id="47" creationId="{8636FEA8-A1D2-448F-A53F-9218D3A37BAC}"/>
          </ac:spMkLst>
        </pc:spChg>
        <pc:spChg chg="add mod">
          <ac:chgData name="Danny Young" userId="cb0f4ce2-eb4f-479e-8e8f-3beb257e632f" providerId="ADAL" clId="{D6BF51F0-4BBA-4233-9D9D-129E02241D28}" dt="2023-06-15T19:26:17.071" v="2501" actId="1076"/>
          <ac:spMkLst>
            <pc:docMk/>
            <pc:sldMk cId="542689690" sldId="274"/>
            <ac:spMk id="48" creationId="{08D59F4B-B538-47C1-9718-8F0EC5442749}"/>
          </ac:spMkLst>
        </pc:spChg>
        <pc:spChg chg="add mod">
          <ac:chgData name="Danny Young" userId="cb0f4ce2-eb4f-479e-8e8f-3beb257e632f" providerId="ADAL" clId="{D6BF51F0-4BBA-4233-9D9D-129E02241D28}" dt="2023-06-15T19:26:20.425" v="2502" actId="1076"/>
          <ac:spMkLst>
            <pc:docMk/>
            <pc:sldMk cId="542689690" sldId="274"/>
            <ac:spMk id="49" creationId="{47BE0913-FBF3-4126-A054-6D6554C6B7B8}"/>
          </ac:spMkLst>
        </pc:spChg>
        <pc:grpChg chg="add mod">
          <ac:chgData name="Danny Young" userId="cb0f4ce2-eb4f-479e-8e8f-3beb257e632f" providerId="ADAL" clId="{D6BF51F0-4BBA-4233-9D9D-129E02241D28}" dt="2023-06-15T19:14:59.114" v="1519" actId="1076"/>
          <ac:grpSpMkLst>
            <pc:docMk/>
            <pc:sldMk cId="542689690" sldId="274"/>
            <ac:grpSpMk id="5" creationId="{CB6DD2B6-0EC9-4330-826F-C922FA0F497C}"/>
          </ac:grpSpMkLst>
        </pc:grpChg>
        <pc:graphicFrameChg chg="add mod">
          <ac:chgData name="Danny Young" userId="cb0f4ce2-eb4f-479e-8e8f-3beb257e632f" providerId="ADAL" clId="{D6BF51F0-4BBA-4233-9D9D-129E02241D28}" dt="2023-06-15T19:15:14.299" v="1522" actId="1076"/>
          <ac:graphicFrameMkLst>
            <pc:docMk/>
            <pc:sldMk cId="542689690" sldId="274"/>
            <ac:graphicFrameMk id="15" creationId="{29D0A657-0EA6-4073-B370-4048AAF12338}"/>
          </ac:graphicFrameMkLst>
        </pc:graphicFrameChg>
        <pc:graphicFrameChg chg="add mod">
          <ac:chgData name="Danny Young" userId="cb0f4ce2-eb4f-479e-8e8f-3beb257e632f" providerId="ADAL" clId="{D6BF51F0-4BBA-4233-9D9D-129E02241D28}" dt="2023-06-15T19:15:14.299" v="1522" actId="1076"/>
          <ac:graphicFrameMkLst>
            <pc:docMk/>
            <pc:sldMk cId="542689690" sldId="274"/>
            <ac:graphicFrameMk id="16" creationId="{FD7331B1-1CB0-4A2D-9805-6A3811CD9BF5}"/>
          </ac:graphicFrameMkLst>
        </pc:graphicFrameChg>
        <pc:graphicFrameChg chg="add mod">
          <ac:chgData name="Danny Young" userId="cb0f4ce2-eb4f-479e-8e8f-3beb257e632f" providerId="ADAL" clId="{D6BF51F0-4BBA-4233-9D9D-129E02241D28}" dt="2023-06-15T19:15:14.299" v="1522" actId="1076"/>
          <ac:graphicFrameMkLst>
            <pc:docMk/>
            <pc:sldMk cId="542689690" sldId="274"/>
            <ac:graphicFrameMk id="17" creationId="{AF8419A7-40DE-4BB8-9513-DBBC1414FA1D}"/>
          </ac:graphicFrameMkLst>
        </pc:graphicFrameChg>
        <pc:graphicFrameChg chg="add mod">
          <ac:chgData name="Danny Young" userId="cb0f4ce2-eb4f-479e-8e8f-3beb257e632f" providerId="ADAL" clId="{D6BF51F0-4BBA-4233-9D9D-129E02241D28}" dt="2023-06-15T19:15:14.299" v="1522" actId="1076"/>
          <ac:graphicFrameMkLst>
            <pc:docMk/>
            <pc:sldMk cId="542689690" sldId="274"/>
            <ac:graphicFrameMk id="18" creationId="{8EF795C9-685A-48C9-B4DF-AED4131FD102}"/>
          </ac:graphicFrameMkLst>
        </pc:graphicFrameChg>
        <pc:graphicFrameChg chg="add mod">
          <ac:chgData name="Danny Young" userId="cb0f4ce2-eb4f-479e-8e8f-3beb257e632f" providerId="ADAL" clId="{D6BF51F0-4BBA-4233-9D9D-129E02241D28}" dt="2023-06-15T19:08:39.176" v="856" actId="1076"/>
          <ac:graphicFrameMkLst>
            <pc:docMk/>
            <pc:sldMk cId="542689690" sldId="274"/>
            <ac:graphicFrameMk id="19" creationId="{35B1CB66-6567-405C-A48F-3F8E15E615A5}"/>
          </ac:graphicFrameMkLst>
        </pc:graphicFrameChg>
        <pc:graphicFrameChg chg="add mod">
          <ac:chgData name="Danny Young" userId="cb0f4ce2-eb4f-479e-8e8f-3beb257e632f" providerId="ADAL" clId="{D6BF51F0-4BBA-4233-9D9D-129E02241D28}" dt="2023-06-15T19:08:39.176" v="856" actId="1076"/>
          <ac:graphicFrameMkLst>
            <pc:docMk/>
            <pc:sldMk cId="542689690" sldId="274"/>
            <ac:graphicFrameMk id="20" creationId="{24EBCB66-A2BD-4723-9BCA-89C7C9778BE9}"/>
          </ac:graphicFrameMkLst>
        </pc:graphicFrameChg>
        <pc:graphicFrameChg chg="add del mod">
          <ac:chgData name="Danny Young" userId="cb0f4ce2-eb4f-479e-8e8f-3beb257e632f" providerId="ADAL" clId="{D6BF51F0-4BBA-4233-9D9D-129E02241D28}" dt="2023-06-15T19:14:24.637" v="1512" actId="478"/>
          <ac:graphicFrameMkLst>
            <pc:docMk/>
            <pc:sldMk cId="542689690" sldId="274"/>
            <ac:graphicFrameMk id="30" creationId="{99399D97-005F-4B7D-8EA9-03B465B69B14}"/>
          </ac:graphicFrameMkLst>
        </pc:graphicFrameChg>
        <pc:graphicFrameChg chg="add del mod">
          <ac:chgData name="Danny Young" userId="cb0f4ce2-eb4f-479e-8e8f-3beb257e632f" providerId="ADAL" clId="{D6BF51F0-4BBA-4233-9D9D-129E02241D28}" dt="2023-06-15T19:14:24.637" v="1512" actId="478"/>
          <ac:graphicFrameMkLst>
            <pc:docMk/>
            <pc:sldMk cId="542689690" sldId="274"/>
            <ac:graphicFrameMk id="33" creationId="{FBC72F86-CD32-4342-87EC-F11576947CE3}"/>
          </ac:graphicFrameMkLst>
        </pc:graphicFrameChg>
        <pc:graphicFrameChg chg="add mod">
          <ac:chgData name="Danny Young" userId="cb0f4ce2-eb4f-479e-8e8f-3beb257e632f" providerId="ADAL" clId="{D6BF51F0-4BBA-4233-9D9D-129E02241D28}" dt="2023-06-15T19:19:46.799" v="1960" actId="1076"/>
          <ac:graphicFrameMkLst>
            <pc:docMk/>
            <pc:sldMk cId="542689690" sldId="274"/>
            <ac:graphicFrameMk id="42" creationId="{7C30BAAB-9419-4F2B-8CBB-E12AC15129A7}"/>
          </ac:graphicFrameMkLst>
        </pc:graphicFrameChg>
        <pc:graphicFrameChg chg="add mod">
          <ac:chgData name="Danny Young" userId="cb0f4ce2-eb4f-479e-8e8f-3beb257e632f" providerId="ADAL" clId="{D6BF51F0-4BBA-4233-9D9D-129E02241D28}" dt="2023-06-15T19:26:35.390" v="2507" actId="1076"/>
          <ac:graphicFrameMkLst>
            <pc:docMk/>
            <pc:sldMk cId="542689690" sldId="274"/>
            <ac:graphicFrameMk id="50" creationId="{D73F6E4B-A242-4A68-B58E-10B993CDA8D2}"/>
          </ac:graphicFrameMkLst>
        </pc:graphicFrameChg>
        <pc:cxnChg chg="add mod">
          <ac:chgData name="Danny Young" userId="cb0f4ce2-eb4f-479e-8e8f-3beb257e632f" providerId="ADAL" clId="{D6BF51F0-4BBA-4233-9D9D-129E02241D28}" dt="2023-06-15T19:15:06.748" v="1521" actId="478"/>
          <ac:cxnSpMkLst>
            <pc:docMk/>
            <pc:sldMk cId="542689690" sldId="274"/>
            <ac:cxnSpMk id="21" creationId="{CA1DDE49-6F42-43C4-AC6A-6D6FF5BCF02B}"/>
          </ac:cxnSpMkLst>
        </pc:cxnChg>
        <pc:cxnChg chg="add mod">
          <ac:chgData name="Danny Young" userId="cb0f4ce2-eb4f-479e-8e8f-3beb257e632f" providerId="ADAL" clId="{D6BF51F0-4BBA-4233-9D9D-129E02241D28}" dt="2023-06-15T19:15:06.748" v="1521" actId="478"/>
          <ac:cxnSpMkLst>
            <pc:docMk/>
            <pc:sldMk cId="542689690" sldId="274"/>
            <ac:cxnSpMk id="22" creationId="{F807F3DF-DDE3-4F39-9040-2CDE5A038D42}"/>
          </ac:cxnSpMkLst>
        </pc:cxnChg>
        <pc:cxnChg chg="add mod">
          <ac:chgData name="Danny Young" userId="cb0f4ce2-eb4f-479e-8e8f-3beb257e632f" providerId="ADAL" clId="{D6BF51F0-4BBA-4233-9D9D-129E02241D28}" dt="2023-06-15T19:15:06.748" v="1521" actId="478"/>
          <ac:cxnSpMkLst>
            <pc:docMk/>
            <pc:sldMk cId="542689690" sldId="274"/>
            <ac:cxnSpMk id="23" creationId="{C2B219D5-3BC6-4221-83AB-3B1A5612AC15}"/>
          </ac:cxnSpMkLst>
        </pc:cxnChg>
        <pc:cxnChg chg="add mod">
          <ac:chgData name="Danny Young" userId="cb0f4ce2-eb4f-479e-8e8f-3beb257e632f" providerId="ADAL" clId="{D6BF51F0-4BBA-4233-9D9D-129E02241D28}" dt="2023-06-15T19:15:06.748" v="1521" actId="478"/>
          <ac:cxnSpMkLst>
            <pc:docMk/>
            <pc:sldMk cId="542689690" sldId="274"/>
            <ac:cxnSpMk id="24" creationId="{4F60668D-A60A-4E39-9AFB-9EF1A1490EE7}"/>
          </ac:cxnSpMkLst>
        </pc:cxnChg>
        <pc:cxnChg chg="add del mod">
          <ac:chgData name="Danny Young" userId="cb0f4ce2-eb4f-479e-8e8f-3beb257e632f" providerId="ADAL" clId="{D6BF51F0-4BBA-4233-9D9D-129E02241D28}" dt="2023-06-15T19:14:24.637" v="1512" actId="478"/>
          <ac:cxnSpMkLst>
            <pc:docMk/>
            <pc:sldMk cId="542689690" sldId="274"/>
            <ac:cxnSpMk id="25" creationId="{59DF0EAD-F440-40EE-9A48-B52F5105623B}"/>
          </ac:cxnSpMkLst>
        </pc:cxnChg>
      </pc:sldChg>
      <pc:sldChg chg="add del">
        <pc:chgData name="Danny Young" userId="cb0f4ce2-eb4f-479e-8e8f-3beb257e632f" providerId="ADAL" clId="{D6BF51F0-4BBA-4233-9D9D-129E02241D28}" dt="2023-06-15T19:13:55.024" v="1506"/>
        <pc:sldMkLst>
          <pc:docMk/>
          <pc:sldMk cId="2980804053" sldId="275"/>
        </pc:sldMkLst>
      </pc:sldChg>
      <pc:sldChg chg="add ord">
        <pc:chgData name="Danny Young" userId="cb0f4ce2-eb4f-479e-8e8f-3beb257e632f" providerId="ADAL" clId="{D6BF51F0-4BBA-4233-9D9D-129E02241D28}" dt="2023-06-15T19:17:53.388" v="1630"/>
        <pc:sldMkLst>
          <pc:docMk/>
          <pc:sldMk cId="3037868028" sldId="275"/>
        </pc:sldMkLst>
      </pc:sldChg>
      <pc:sldChg chg="add">
        <pc:chgData name="Danny Young" userId="cb0f4ce2-eb4f-479e-8e8f-3beb257e632f" providerId="ADAL" clId="{D6BF51F0-4BBA-4233-9D9D-129E02241D28}" dt="2023-06-15T19:26:37.169" v="2508"/>
        <pc:sldMkLst>
          <pc:docMk/>
          <pc:sldMk cId="1212777052" sldId="276"/>
        </pc:sldMkLst>
      </pc:sldChg>
      <pc:sldChg chg="addSp delSp modSp add delAnim modAnim">
        <pc:chgData name="Danny Young" userId="cb0f4ce2-eb4f-479e-8e8f-3beb257e632f" providerId="ADAL" clId="{D6BF51F0-4BBA-4233-9D9D-129E02241D28}" dt="2023-06-15T19:38:24.141" v="2831" actId="1076"/>
        <pc:sldMkLst>
          <pc:docMk/>
          <pc:sldMk cId="357429733" sldId="277"/>
        </pc:sldMkLst>
        <pc:spChg chg="del">
          <ac:chgData name="Danny Young" userId="cb0f4ce2-eb4f-479e-8e8f-3beb257e632f" providerId="ADAL" clId="{D6BF51F0-4BBA-4233-9D9D-129E02241D28}" dt="2023-06-15T19:27:00.332" v="2514" actId="478"/>
          <ac:spMkLst>
            <pc:docMk/>
            <pc:sldMk cId="357429733" sldId="277"/>
            <ac:spMk id="34" creationId="{BB7A2505-3F33-47FC-BF73-D09C6BE0BDB0}"/>
          </ac:spMkLst>
        </pc:spChg>
        <pc:spChg chg="del mod">
          <ac:chgData name="Danny Young" userId="cb0f4ce2-eb4f-479e-8e8f-3beb257e632f" providerId="ADAL" clId="{D6BF51F0-4BBA-4233-9D9D-129E02241D28}" dt="2023-06-15T19:27:57.200" v="2522" actId="478"/>
          <ac:spMkLst>
            <pc:docMk/>
            <pc:sldMk cId="357429733" sldId="277"/>
            <ac:spMk id="37" creationId="{634806BE-55A4-4C5C-84FA-A23E45CE6BA8}"/>
          </ac:spMkLst>
        </pc:spChg>
        <pc:spChg chg="del">
          <ac:chgData name="Danny Young" userId="cb0f4ce2-eb4f-479e-8e8f-3beb257e632f" providerId="ADAL" clId="{D6BF51F0-4BBA-4233-9D9D-129E02241D28}" dt="2023-06-15T19:27:45.801" v="2520" actId="478"/>
          <ac:spMkLst>
            <pc:docMk/>
            <pc:sldMk cId="357429733" sldId="277"/>
            <ac:spMk id="38" creationId="{72278092-031B-417F-9D1D-EB2094D6CEAB}"/>
          </ac:spMkLst>
        </pc:spChg>
        <pc:spChg chg="del">
          <ac:chgData name="Danny Young" userId="cb0f4ce2-eb4f-479e-8e8f-3beb257e632f" providerId="ADAL" clId="{D6BF51F0-4BBA-4233-9D9D-129E02241D28}" dt="2023-06-15T19:26:49.879" v="2510" actId="478"/>
          <ac:spMkLst>
            <pc:docMk/>
            <pc:sldMk cId="357429733" sldId="277"/>
            <ac:spMk id="39" creationId="{4719AD74-57D0-4D47-BAF5-201FCF137167}"/>
          </ac:spMkLst>
        </pc:spChg>
        <pc:spChg chg="del">
          <ac:chgData name="Danny Young" userId="cb0f4ce2-eb4f-479e-8e8f-3beb257e632f" providerId="ADAL" clId="{D6BF51F0-4BBA-4233-9D9D-129E02241D28}" dt="2023-06-15T19:26:49.879" v="2510" actId="478"/>
          <ac:spMkLst>
            <pc:docMk/>
            <pc:sldMk cId="357429733" sldId="277"/>
            <ac:spMk id="40" creationId="{CA48E227-3B94-4702-A6DB-3252EE61E9B0}"/>
          </ac:spMkLst>
        </pc:spChg>
        <pc:spChg chg="del">
          <ac:chgData name="Danny Young" userId="cb0f4ce2-eb4f-479e-8e8f-3beb257e632f" providerId="ADAL" clId="{D6BF51F0-4BBA-4233-9D9D-129E02241D28}" dt="2023-06-15T19:26:49.879" v="2510" actId="478"/>
          <ac:spMkLst>
            <pc:docMk/>
            <pc:sldMk cId="357429733" sldId="277"/>
            <ac:spMk id="41" creationId="{23B99233-863A-4063-A04A-17E903A65528}"/>
          </ac:spMkLst>
        </pc:spChg>
        <pc:spChg chg="del">
          <ac:chgData name="Danny Young" userId="cb0f4ce2-eb4f-479e-8e8f-3beb257e632f" providerId="ADAL" clId="{D6BF51F0-4BBA-4233-9D9D-129E02241D28}" dt="2023-06-15T19:26:49.879" v="2510" actId="478"/>
          <ac:spMkLst>
            <pc:docMk/>
            <pc:sldMk cId="357429733" sldId="277"/>
            <ac:spMk id="43" creationId="{7306652B-AE89-4045-B11F-69CD5F2EAE6C}"/>
          </ac:spMkLst>
        </pc:spChg>
        <pc:spChg chg="del">
          <ac:chgData name="Danny Young" userId="cb0f4ce2-eb4f-479e-8e8f-3beb257e632f" providerId="ADAL" clId="{D6BF51F0-4BBA-4233-9D9D-129E02241D28}" dt="2023-06-15T19:26:49.879" v="2510" actId="478"/>
          <ac:spMkLst>
            <pc:docMk/>
            <pc:sldMk cId="357429733" sldId="277"/>
            <ac:spMk id="44" creationId="{FA8568A1-E0B7-4E01-B1C7-60EBCFE1F0DE}"/>
          </ac:spMkLst>
        </pc:spChg>
        <pc:spChg chg="del">
          <ac:chgData name="Danny Young" userId="cb0f4ce2-eb4f-479e-8e8f-3beb257e632f" providerId="ADAL" clId="{D6BF51F0-4BBA-4233-9D9D-129E02241D28}" dt="2023-06-15T19:26:52.688" v="2511" actId="478"/>
          <ac:spMkLst>
            <pc:docMk/>
            <pc:sldMk cId="357429733" sldId="277"/>
            <ac:spMk id="45" creationId="{F81F90F1-3CD1-43E6-A6E5-568078BE05C9}"/>
          </ac:spMkLst>
        </pc:spChg>
        <pc:spChg chg="del">
          <ac:chgData name="Danny Young" userId="cb0f4ce2-eb4f-479e-8e8f-3beb257e632f" providerId="ADAL" clId="{D6BF51F0-4BBA-4233-9D9D-129E02241D28}" dt="2023-06-15T19:27:45.801" v="2520" actId="478"/>
          <ac:spMkLst>
            <pc:docMk/>
            <pc:sldMk cId="357429733" sldId="277"/>
            <ac:spMk id="46" creationId="{9F2F304A-91C0-4CF7-9FDA-3805B6FEC833}"/>
          </ac:spMkLst>
        </pc:spChg>
        <pc:spChg chg="del">
          <ac:chgData name="Danny Young" userId="cb0f4ce2-eb4f-479e-8e8f-3beb257e632f" providerId="ADAL" clId="{D6BF51F0-4BBA-4233-9D9D-129E02241D28}" dt="2023-06-15T19:26:52.688" v="2511" actId="478"/>
          <ac:spMkLst>
            <pc:docMk/>
            <pc:sldMk cId="357429733" sldId="277"/>
            <ac:spMk id="47" creationId="{8636FEA8-A1D2-448F-A53F-9218D3A37BAC}"/>
          </ac:spMkLst>
        </pc:spChg>
        <pc:spChg chg="del">
          <ac:chgData name="Danny Young" userId="cb0f4ce2-eb4f-479e-8e8f-3beb257e632f" providerId="ADAL" clId="{D6BF51F0-4BBA-4233-9D9D-129E02241D28}" dt="2023-06-15T19:26:49.879" v="2510" actId="478"/>
          <ac:spMkLst>
            <pc:docMk/>
            <pc:sldMk cId="357429733" sldId="277"/>
            <ac:spMk id="48" creationId="{08D59F4B-B538-47C1-9718-8F0EC5442749}"/>
          </ac:spMkLst>
        </pc:spChg>
        <pc:spChg chg="del">
          <ac:chgData name="Danny Young" userId="cb0f4ce2-eb4f-479e-8e8f-3beb257e632f" providerId="ADAL" clId="{D6BF51F0-4BBA-4233-9D9D-129E02241D28}" dt="2023-06-15T19:26:52.688" v="2511" actId="478"/>
          <ac:spMkLst>
            <pc:docMk/>
            <pc:sldMk cId="357429733" sldId="277"/>
            <ac:spMk id="49" creationId="{47BE0913-FBF3-4126-A054-6D6554C6B7B8}"/>
          </ac:spMkLst>
        </pc:spChg>
        <pc:spChg chg="add mod">
          <ac:chgData name="Danny Young" userId="cb0f4ce2-eb4f-479e-8e8f-3beb257e632f" providerId="ADAL" clId="{D6BF51F0-4BBA-4233-9D9D-129E02241D28}" dt="2023-06-15T19:27:03.719" v="2515" actId="1076"/>
          <ac:spMkLst>
            <pc:docMk/>
            <pc:sldMk cId="357429733" sldId="277"/>
            <ac:spMk id="51" creationId="{AD45FA25-1B43-4CEE-8B6A-069E129C9885}"/>
          </ac:spMkLst>
        </pc:spChg>
        <pc:spChg chg="add mod">
          <ac:chgData name="Danny Young" userId="cb0f4ce2-eb4f-479e-8e8f-3beb257e632f" providerId="ADAL" clId="{D6BF51F0-4BBA-4233-9D9D-129E02241D28}" dt="2023-06-15T19:31:10.756" v="2645" actId="27636"/>
          <ac:spMkLst>
            <pc:docMk/>
            <pc:sldMk cId="357429733" sldId="277"/>
            <ac:spMk id="52" creationId="{FB92C711-B90A-498C-91B3-5954713884DF}"/>
          </ac:spMkLst>
        </pc:spChg>
        <pc:spChg chg="add mod">
          <ac:chgData name="Danny Young" userId="cb0f4ce2-eb4f-479e-8e8f-3beb257e632f" providerId="ADAL" clId="{D6BF51F0-4BBA-4233-9D9D-129E02241D28}" dt="2023-06-15T19:31:37.052" v="2704" actId="1076"/>
          <ac:spMkLst>
            <pc:docMk/>
            <pc:sldMk cId="357429733" sldId="277"/>
            <ac:spMk id="53" creationId="{3C48D4C0-75DD-4BE0-A689-D30ED35259DC}"/>
          </ac:spMkLst>
        </pc:spChg>
        <pc:spChg chg="del mod topLvl">
          <ac:chgData name="Danny Young" userId="cb0f4ce2-eb4f-479e-8e8f-3beb257e632f" providerId="ADAL" clId="{D6BF51F0-4BBA-4233-9D9D-129E02241D28}" dt="2023-06-15T19:35:15.903" v="2748" actId="478"/>
          <ac:spMkLst>
            <pc:docMk/>
            <pc:sldMk cId="357429733" sldId="277"/>
            <ac:spMk id="55" creationId="{5FAA0E7E-C9AA-400D-A7FE-15BB4B431A19}"/>
          </ac:spMkLst>
        </pc:spChg>
        <pc:spChg chg="add mod">
          <ac:chgData name="Danny Young" userId="cb0f4ce2-eb4f-479e-8e8f-3beb257e632f" providerId="ADAL" clId="{D6BF51F0-4BBA-4233-9D9D-129E02241D28}" dt="2023-06-15T19:38:11.415" v="2826" actId="1076"/>
          <ac:spMkLst>
            <pc:docMk/>
            <pc:sldMk cId="357429733" sldId="277"/>
            <ac:spMk id="64" creationId="{D2344804-A36C-49D6-AA06-231C9D011941}"/>
          </ac:spMkLst>
        </pc:spChg>
        <pc:grpChg chg="mod">
          <ac:chgData name="Danny Young" userId="cb0f4ce2-eb4f-479e-8e8f-3beb257e632f" providerId="ADAL" clId="{D6BF51F0-4BBA-4233-9D9D-129E02241D28}" dt="2023-06-15T19:27:50.926" v="2521" actId="1076"/>
          <ac:grpSpMkLst>
            <pc:docMk/>
            <pc:sldMk cId="357429733" sldId="277"/>
            <ac:grpSpMk id="5" creationId="{CB6DD2B6-0EC9-4330-826F-C922FA0F497C}"/>
          </ac:grpSpMkLst>
        </pc:grpChg>
        <pc:grpChg chg="add del mod">
          <ac:chgData name="Danny Young" userId="cb0f4ce2-eb4f-479e-8e8f-3beb257e632f" providerId="ADAL" clId="{D6BF51F0-4BBA-4233-9D9D-129E02241D28}" dt="2023-06-15T19:31:58.853" v="2707" actId="165"/>
          <ac:grpSpMkLst>
            <pc:docMk/>
            <pc:sldMk cId="357429733" sldId="277"/>
            <ac:grpSpMk id="54" creationId="{D3FFA65C-B1E0-41BE-9908-17ECBBC678CD}"/>
          </ac:grpSpMkLst>
        </pc:grpChg>
        <pc:graphicFrameChg chg="mod">
          <ac:chgData name="Danny Young" userId="cb0f4ce2-eb4f-479e-8e8f-3beb257e632f" providerId="ADAL" clId="{D6BF51F0-4BBA-4233-9D9D-129E02241D28}" dt="2023-06-15T19:27:40.326" v="2518" actId="1076"/>
          <ac:graphicFrameMkLst>
            <pc:docMk/>
            <pc:sldMk cId="357429733" sldId="277"/>
            <ac:graphicFrameMk id="16" creationId="{FD7331B1-1CB0-4A2D-9805-6A3811CD9BF5}"/>
          </ac:graphicFrameMkLst>
        </pc:graphicFrameChg>
        <pc:graphicFrameChg chg="add mod">
          <ac:chgData name="Danny Young" userId="cb0f4ce2-eb4f-479e-8e8f-3beb257e632f" providerId="ADAL" clId="{D6BF51F0-4BBA-4233-9D9D-129E02241D28}" dt="2023-06-15T19:38:24.141" v="2831" actId="1076"/>
          <ac:graphicFrameMkLst>
            <pc:docMk/>
            <pc:sldMk cId="357429733" sldId="277"/>
            <ac:graphicFrameMk id="27" creationId="{BA4421F9-3BFE-46D2-B1BF-3E1BACAB957D}"/>
          </ac:graphicFrameMkLst>
        </pc:graphicFrameChg>
        <pc:graphicFrameChg chg="del">
          <ac:chgData name="Danny Young" userId="cb0f4ce2-eb4f-479e-8e8f-3beb257e632f" providerId="ADAL" clId="{D6BF51F0-4BBA-4233-9D9D-129E02241D28}" dt="2023-06-15T19:26:49.879" v="2510" actId="478"/>
          <ac:graphicFrameMkLst>
            <pc:docMk/>
            <pc:sldMk cId="357429733" sldId="277"/>
            <ac:graphicFrameMk id="42" creationId="{7C30BAAB-9419-4F2B-8CBB-E12AC15129A7}"/>
          </ac:graphicFrameMkLst>
        </pc:graphicFrameChg>
        <pc:graphicFrameChg chg="del">
          <ac:chgData name="Danny Young" userId="cb0f4ce2-eb4f-479e-8e8f-3beb257e632f" providerId="ADAL" clId="{D6BF51F0-4BBA-4233-9D9D-129E02241D28}" dt="2023-06-15T19:26:49.879" v="2510" actId="478"/>
          <ac:graphicFrameMkLst>
            <pc:docMk/>
            <pc:sldMk cId="357429733" sldId="277"/>
            <ac:graphicFrameMk id="50" creationId="{D73F6E4B-A242-4A68-B58E-10B993CDA8D2}"/>
          </ac:graphicFrameMkLst>
        </pc:graphicFrameChg>
        <pc:cxnChg chg="del">
          <ac:chgData name="Danny Young" userId="cb0f4ce2-eb4f-479e-8e8f-3beb257e632f" providerId="ADAL" clId="{D6BF51F0-4BBA-4233-9D9D-129E02241D28}" dt="2023-06-15T19:26:49.879" v="2510" actId="478"/>
          <ac:cxnSpMkLst>
            <pc:docMk/>
            <pc:sldMk cId="357429733" sldId="277"/>
            <ac:cxnSpMk id="21" creationId="{CA1DDE49-6F42-43C4-AC6A-6D6FF5BCF02B}"/>
          </ac:cxnSpMkLst>
        </pc:cxnChg>
        <pc:cxnChg chg="del">
          <ac:chgData name="Danny Young" userId="cb0f4ce2-eb4f-479e-8e8f-3beb257e632f" providerId="ADAL" clId="{D6BF51F0-4BBA-4233-9D9D-129E02241D28}" dt="2023-06-15T19:26:49.879" v="2510" actId="478"/>
          <ac:cxnSpMkLst>
            <pc:docMk/>
            <pc:sldMk cId="357429733" sldId="277"/>
            <ac:cxnSpMk id="22" creationId="{F807F3DF-DDE3-4F39-9040-2CDE5A038D42}"/>
          </ac:cxnSpMkLst>
        </pc:cxnChg>
        <pc:cxnChg chg="del">
          <ac:chgData name="Danny Young" userId="cb0f4ce2-eb4f-479e-8e8f-3beb257e632f" providerId="ADAL" clId="{D6BF51F0-4BBA-4233-9D9D-129E02241D28}" dt="2023-06-15T19:26:49.879" v="2510" actId="478"/>
          <ac:cxnSpMkLst>
            <pc:docMk/>
            <pc:sldMk cId="357429733" sldId="277"/>
            <ac:cxnSpMk id="23" creationId="{C2B219D5-3BC6-4221-83AB-3B1A5612AC15}"/>
          </ac:cxnSpMkLst>
        </pc:cxnChg>
        <pc:cxnChg chg="del">
          <ac:chgData name="Danny Young" userId="cb0f4ce2-eb4f-479e-8e8f-3beb257e632f" providerId="ADAL" clId="{D6BF51F0-4BBA-4233-9D9D-129E02241D28}" dt="2023-06-15T19:26:49.879" v="2510" actId="478"/>
          <ac:cxnSpMkLst>
            <pc:docMk/>
            <pc:sldMk cId="357429733" sldId="277"/>
            <ac:cxnSpMk id="24" creationId="{4F60668D-A60A-4E39-9AFB-9EF1A1490EE7}"/>
          </ac:cxnSpMkLst>
        </pc:cxnChg>
        <pc:cxnChg chg="mod topLvl">
          <ac:chgData name="Danny Young" userId="cb0f4ce2-eb4f-479e-8e8f-3beb257e632f" providerId="ADAL" clId="{D6BF51F0-4BBA-4233-9D9D-129E02241D28}" dt="2023-06-15T19:32:44.090" v="2723" actId="1076"/>
          <ac:cxnSpMkLst>
            <pc:docMk/>
            <pc:sldMk cId="357429733" sldId="277"/>
            <ac:cxnSpMk id="56" creationId="{3536327C-D346-4843-8312-EC91C9DF2CCA}"/>
          </ac:cxnSpMkLst>
        </pc:cxnChg>
        <pc:cxnChg chg="mod topLvl">
          <ac:chgData name="Danny Young" userId="cb0f4ce2-eb4f-479e-8e8f-3beb257e632f" providerId="ADAL" clId="{D6BF51F0-4BBA-4233-9D9D-129E02241D28}" dt="2023-06-15T19:34:08.992" v="2737" actId="1076"/>
          <ac:cxnSpMkLst>
            <pc:docMk/>
            <pc:sldMk cId="357429733" sldId="277"/>
            <ac:cxnSpMk id="57" creationId="{7FFBE963-5000-471C-BD56-03C747B1E645}"/>
          </ac:cxnSpMkLst>
        </pc:cxnChg>
        <pc:cxnChg chg="mod topLvl">
          <ac:chgData name="Danny Young" userId="cb0f4ce2-eb4f-479e-8e8f-3beb257e632f" providerId="ADAL" clId="{D6BF51F0-4BBA-4233-9D9D-129E02241D28}" dt="2023-06-15T19:34:41.390" v="2744" actId="14100"/>
          <ac:cxnSpMkLst>
            <pc:docMk/>
            <pc:sldMk cId="357429733" sldId="277"/>
            <ac:cxnSpMk id="58" creationId="{3B10F7D2-0DD2-47D9-B7F4-226441C84471}"/>
          </ac:cxnSpMkLst>
        </pc:cxnChg>
        <pc:cxnChg chg="mod topLvl">
          <ac:chgData name="Danny Young" userId="cb0f4ce2-eb4f-479e-8e8f-3beb257e632f" providerId="ADAL" clId="{D6BF51F0-4BBA-4233-9D9D-129E02241D28}" dt="2023-06-15T19:35:34.020" v="2753" actId="1076"/>
          <ac:cxnSpMkLst>
            <pc:docMk/>
            <pc:sldMk cId="357429733" sldId="277"/>
            <ac:cxnSpMk id="59" creationId="{13A0EF15-0601-477C-A1EF-A8A9FD67046E}"/>
          </ac:cxnSpMkLst>
        </pc:cxnChg>
        <pc:cxnChg chg="mod topLvl">
          <ac:chgData name="Danny Young" userId="cb0f4ce2-eb4f-479e-8e8f-3beb257e632f" providerId="ADAL" clId="{D6BF51F0-4BBA-4233-9D9D-129E02241D28}" dt="2023-06-15T19:33:36.012" v="2732" actId="1076"/>
          <ac:cxnSpMkLst>
            <pc:docMk/>
            <pc:sldMk cId="357429733" sldId="277"/>
            <ac:cxnSpMk id="60" creationId="{0948E555-CA97-489A-859B-A71AAB279B7A}"/>
          </ac:cxnSpMkLst>
        </pc:cxnChg>
        <pc:cxnChg chg="del mod topLvl">
          <ac:chgData name="Danny Young" userId="cb0f4ce2-eb4f-479e-8e8f-3beb257e632f" providerId="ADAL" clId="{D6BF51F0-4BBA-4233-9D9D-129E02241D28}" dt="2023-06-15T19:35:20.771" v="2750" actId="478"/>
          <ac:cxnSpMkLst>
            <pc:docMk/>
            <pc:sldMk cId="357429733" sldId="277"/>
            <ac:cxnSpMk id="61" creationId="{B8AF2E04-73C2-4D83-A02A-4A8EA22365C2}"/>
          </ac:cxnSpMkLst>
        </pc:cxnChg>
        <pc:cxnChg chg="mod topLvl">
          <ac:chgData name="Danny Young" userId="cb0f4ce2-eb4f-479e-8e8f-3beb257e632f" providerId="ADAL" clId="{D6BF51F0-4BBA-4233-9D9D-129E02241D28}" dt="2023-06-15T19:33:15.452" v="2729" actId="14100"/>
          <ac:cxnSpMkLst>
            <pc:docMk/>
            <pc:sldMk cId="357429733" sldId="277"/>
            <ac:cxnSpMk id="62" creationId="{4C00448A-F4B7-44A9-B32E-F8402974ECA4}"/>
          </ac:cxnSpMkLst>
        </pc:cxnChg>
        <pc:cxnChg chg="del mod topLvl">
          <ac:chgData name="Danny Young" userId="cb0f4ce2-eb4f-479e-8e8f-3beb257e632f" providerId="ADAL" clId="{D6BF51F0-4BBA-4233-9D9D-129E02241D28}" dt="2023-06-15T19:35:18.438" v="2749" actId="478"/>
          <ac:cxnSpMkLst>
            <pc:docMk/>
            <pc:sldMk cId="357429733" sldId="277"/>
            <ac:cxnSpMk id="63" creationId="{916B4F17-C9AF-4156-B17D-49D0C27EE99F}"/>
          </ac:cxnSpMkLst>
        </pc:cxn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13" Type="http://schemas.openxmlformats.org/officeDocument/2006/relationships/image" Target="../media/image110.wmf"/><Relationship Id="rId3" Type="http://schemas.openxmlformats.org/officeDocument/2006/relationships/image" Target="../media/image100.wmf"/><Relationship Id="rId7" Type="http://schemas.openxmlformats.org/officeDocument/2006/relationships/image" Target="../media/image104.wmf"/><Relationship Id="rId12" Type="http://schemas.openxmlformats.org/officeDocument/2006/relationships/image" Target="../media/image109.wmf"/><Relationship Id="rId2" Type="http://schemas.openxmlformats.org/officeDocument/2006/relationships/image" Target="../media/image99.wmf"/><Relationship Id="rId1" Type="http://schemas.openxmlformats.org/officeDocument/2006/relationships/image" Target="../media/image98.wmf"/><Relationship Id="rId6" Type="http://schemas.openxmlformats.org/officeDocument/2006/relationships/image" Target="../media/image103.wmf"/><Relationship Id="rId11" Type="http://schemas.openxmlformats.org/officeDocument/2006/relationships/image" Target="../media/image108.wmf"/><Relationship Id="rId5" Type="http://schemas.openxmlformats.org/officeDocument/2006/relationships/image" Target="../media/image102.wmf"/><Relationship Id="rId10" Type="http://schemas.openxmlformats.org/officeDocument/2006/relationships/image" Target="../media/image107.wmf"/><Relationship Id="rId4" Type="http://schemas.openxmlformats.org/officeDocument/2006/relationships/image" Target="../media/image101.wmf"/><Relationship Id="rId9" Type="http://schemas.openxmlformats.org/officeDocument/2006/relationships/image" Target="../media/image106.wmf"/><Relationship Id="rId14" Type="http://schemas.openxmlformats.org/officeDocument/2006/relationships/image" Target="../media/image11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wmf"/><Relationship Id="rId2" Type="http://schemas.openxmlformats.org/officeDocument/2006/relationships/image" Target="../media/image113.wmf"/><Relationship Id="rId1" Type="http://schemas.openxmlformats.org/officeDocument/2006/relationships/image" Target="../media/image112.wmf"/><Relationship Id="rId6" Type="http://schemas.openxmlformats.org/officeDocument/2006/relationships/image" Target="../media/image117.wmf"/><Relationship Id="rId5" Type="http://schemas.openxmlformats.org/officeDocument/2006/relationships/image" Target="../media/image116.wmf"/><Relationship Id="rId4" Type="http://schemas.openxmlformats.org/officeDocument/2006/relationships/image" Target="../media/image115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wmf"/><Relationship Id="rId3" Type="http://schemas.openxmlformats.org/officeDocument/2006/relationships/image" Target="../media/image120.wmf"/><Relationship Id="rId7" Type="http://schemas.openxmlformats.org/officeDocument/2006/relationships/image" Target="../media/image124.wmf"/><Relationship Id="rId2" Type="http://schemas.openxmlformats.org/officeDocument/2006/relationships/image" Target="../media/image119.wmf"/><Relationship Id="rId1" Type="http://schemas.openxmlformats.org/officeDocument/2006/relationships/image" Target="../media/image118.wmf"/><Relationship Id="rId6" Type="http://schemas.openxmlformats.org/officeDocument/2006/relationships/image" Target="../media/image123.wmf"/><Relationship Id="rId5" Type="http://schemas.openxmlformats.org/officeDocument/2006/relationships/image" Target="../media/image122.wmf"/><Relationship Id="rId4" Type="http://schemas.openxmlformats.org/officeDocument/2006/relationships/image" Target="../media/image12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8.wmf"/><Relationship Id="rId2" Type="http://schemas.openxmlformats.org/officeDocument/2006/relationships/image" Target="../media/image127.wmf"/><Relationship Id="rId1" Type="http://schemas.openxmlformats.org/officeDocument/2006/relationships/image" Target="../media/image126.wmf"/><Relationship Id="rId6" Type="http://schemas.openxmlformats.org/officeDocument/2006/relationships/image" Target="../media/image131.wmf"/><Relationship Id="rId5" Type="http://schemas.openxmlformats.org/officeDocument/2006/relationships/image" Target="../media/image130.wmf"/><Relationship Id="rId4" Type="http://schemas.openxmlformats.org/officeDocument/2006/relationships/image" Target="../media/image12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8.wmf"/><Relationship Id="rId7" Type="http://schemas.openxmlformats.org/officeDocument/2006/relationships/image" Target="../media/image133.wmf"/><Relationship Id="rId2" Type="http://schemas.openxmlformats.org/officeDocument/2006/relationships/image" Target="../media/image127.wmf"/><Relationship Id="rId1" Type="http://schemas.openxmlformats.org/officeDocument/2006/relationships/image" Target="../media/image126.wmf"/><Relationship Id="rId6" Type="http://schemas.openxmlformats.org/officeDocument/2006/relationships/image" Target="../media/image131.wmf"/><Relationship Id="rId5" Type="http://schemas.openxmlformats.org/officeDocument/2006/relationships/image" Target="../media/image130.wmf"/><Relationship Id="rId4" Type="http://schemas.openxmlformats.org/officeDocument/2006/relationships/image" Target="../media/image129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wmf"/><Relationship Id="rId3" Type="http://schemas.openxmlformats.org/officeDocument/2006/relationships/image" Target="../media/image128.wmf"/><Relationship Id="rId7" Type="http://schemas.openxmlformats.org/officeDocument/2006/relationships/image" Target="../media/image134.wmf"/><Relationship Id="rId2" Type="http://schemas.openxmlformats.org/officeDocument/2006/relationships/image" Target="../media/image127.wmf"/><Relationship Id="rId1" Type="http://schemas.openxmlformats.org/officeDocument/2006/relationships/image" Target="../media/image126.wmf"/><Relationship Id="rId6" Type="http://schemas.openxmlformats.org/officeDocument/2006/relationships/image" Target="../media/image131.wmf"/><Relationship Id="rId5" Type="http://schemas.openxmlformats.org/officeDocument/2006/relationships/image" Target="../media/image130.wmf"/><Relationship Id="rId4" Type="http://schemas.openxmlformats.org/officeDocument/2006/relationships/image" Target="../media/image12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8.wmf"/><Relationship Id="rId7" Type="http://schemas.openxmlformats.org/officeDocument/2006/relationships/image" Target="../media/image136.wmf"/><Relationship Id="rId2" Type="http://schemas.openxmlformats.org/officeDocument/2006/relationships/image" Target="../media/image127.wmf"/><Relationship Id="rId1" Type="http://schemas.openxmlformats.org/officeDocument/2006/relationships/image" Target="../media/image126.wmf"/><Relationship Id="rId6" Type="http://schemas.openxmlformats.org/officeDocument/2006/relationships/image" Target="../media/image131.wmf"/><Relationship Id="rId5" Type="http://schemas.openxmlformats.org/officeDocument/2006/relationships/image" Target="../media/image130.wmf"/><Relationship Id="rId4" Type="http://schemas.openxmlformats.org/officeDocument/2006/relationships/image" Target="../media/image12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8.wmf"/><Relationship Id="rId18" Type="http://schemas.openxmlformats.org/officeDocument/2006/relationships/image" Target="../media/image23.wmf"/><Relationship Id="rId26" Type="http://schemas.openxmlformats.org/officeDocument/2006/relationships/image" Target="../media/image31.wmf"/><Relationship Id="rId3" Type="http://schemas.openxmlformats.org/officeDocument/2006/relationships/image" Target="../media/image8.wmf"/><Relationship Id="rId21" Type="http://schemas.openxmlformats.org/officeDocument/2006/relationships/image" Target="../media/image26.wmf"/><Relationship Id="rId7" Type="http://schemas.openxmlformats.org/officeDocument/2006/relationships/image" Target="../media/image12.wmf"/><Relationship Id="rId12" Type="http://schemas.openxmlformats.org/officeDocument/2006/relationships/image" Target="../media/image17.wmf"/><Relationship Id="rId17" Type="http://schemas.openxmlformats.org/officeDocument/2006/relationships/image" Target="../media/image22.wmf"/><Relationship Id="rId25" Type="http://schemas.openxmlformats.org/officeDocument/2006/relationships/image" Target="../media/image30.wmf"/><Relationship Id="rId2" Type="http://schemas.openxmlformats.org/officeDocument/2006/relationships/image" Target="../media/image7.wmf"/><Relationship Id="rId16" Type="http://schemas.openxmlformats.org/officeDocument/2006/relationships/image" Target="../media/image21.wmf"/><Relationship Id="rId20" Type="http://schemas.openxmlformats.org/officeDocument/2006/relationships/image" Target="../media/image25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24" Type="http://schemas.openxmlformats.org/officeDocument/2006/relationships/image" Target="../media/image29.wmf"/><Relationship Id="rId5" Type="http://schemas.openxmlformats.org/officeDocument/2006/relationships/image" Target="../media/image10.wmf"/><Relationship Id="rId15" Type="http://schemas.openxmlformats.org/officeDocument/2006/relationships/image" Target="../media/image20.wmf"/><Relationship Id="rId23" Type="http://schemas.openxmlformats.org/officeDocument/2006/relationships/image" Target="../media/image28.wmf"/><Relationship Id="rId10" Type="http://schemas.openxmlformats.org/officeDocument/2006/relationships/image" Target="../media/image15.wmf"/><Relationship Id="rId19" Type="http://schemas.openxmlformats.org/officeDocument/2006/relationships/image" Target="../media/image24.wmf"/><Relationship Id="rId4" Type="http://schemas.openxmlformats.org/officeDocument/2006/relationships/image" Target="../media/image9.wmf"/><Relationship Id="rId9" Type="http://schemas.openxmlformats.org/officeDocument/2006/relationships/image" Target="../media/image14.wmf"/><Relationship Id="rId14" Type="http://schemas.openxmlformats.org/officeDocument/2006/relationships/image" Target="../media/image19.wmf"/><Relationship Id="rId22" Type="http://schemas.openxmlformats.org/officeDocument/2006/relationships/image" Target="../media/image2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image" Target="../media/image56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12" Type="http://schemas.openxmlformats.org/officeDocument/2006/relationships/image" Target="../media/image55.wmf"/><Relationship Id="rId17" Type="http://schemas.openxmlformats.org/officeDocument/2006/relationships/image" Target="../media/image60.wmf"/><Relationship Id="rId2" Type="http://schemas.openxmlformats.org/officeDocument/2006/relationships/image" Target="../media/image45.wmf"/><Relationship Id="rId16" Type="http://schemas.openxmlformats.org/officeDocument/2006/relationships/image" Target="../media/image59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11" Type="http://schemas.openxmlformats.org/officeDocument/2006/relationships/image" Target="../media/image54.wmf"/><Relationship Id="rId5" Type="http://schemas.openxmlformats.org/officeDocument/2006/relationships/image" Target="../media/image48.wmf"/><Relationship Id="rId15" Type="http://schemas.openxmlformats.org/officeDocument/2006/relationships/image" Target="../media/image58.wmf"/><Relationship Id="rId10" Type="http://schemas.openxmlformats.org/officeDocument/2006/relationships/image" Target="../media/image53.wmf"/><Relationship Id="rId4" Type="http://schemas.openxmlformats.org/officeDocument/2006/relationships/image" Target="../media/image47.wmf"/><Relationship Id="rId9" Type="http://schemas.openxmlformats.org/officeDocument/2006/relationships/image" Target="../media/image52.wmf"/><Relationship Id="rId14" Type="http://schemas.openxmlformats.org/officeDocument/2006/relationships/image" Target="../media/image5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2.emf"/><Relationship Id="rId1" Type="http://schemas.openxmlformats.org/officeDocument/2006/relationships/image" Target="../media/image6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image" Target="../media/image77.wmf"/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12" Type="http://schemas.openxmlformats.org/officeDocument/2006/relationships/image" Target="../media/image76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11" Type="http://schemas.openxmlformats.org/officeDocument/2006/relationships/image" Target="../media/image75.wmf"/><Relationship Id="rId5" Type="http://schemas.openxmlformats.org/officeDocument/2006/relationships/image" Target="../media/image69.wmf"/><Relationship Id="rId10" Type="http://schemas.openxmlformats.org/officeDocument/2006/relationships/image" Target="../media/image74.wmf"/><Relationship Id="rId4" Type="http://schemas.openxmlformats.org/officeDocument/2006/relationships/image" Target="../media/image68.wmf"/><Relationship Id="rId9" Type="http://schemas.openxmlformats.org/officeDocument/2006/relationships/image" Target="../media/image73.wmf"/><Relationship Id="rId14" Type="http://schemas.openxmlformats.org/officeDocument/2006/relationships/image" Target="../media/image78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image" Target="../media/image91.wmf"/><Relationship Id="rId18" Type="http://schemas.openxmlformats.org/officeDocument/2006/relationships/image" Target="../media/image96.wmf"/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12" Type="http://schemas.openxmlformats.org/officeDocument/2006/relationships/image" Target="../media/image90.wmf"/><Relationship Id="rId17" Type="http://schemas.openxmlformats.org/officeDocument/2006/relationships/image" Target="../media/image95.wmf"/><Relationship Id="rId2" Type="http://schemas.openxmlformats.org/officeDocument/2006/relationships/image" Target="../media/image80.wmf"/><Relationship Id="rId16" Type="http://schemas.openxmlformats.org/officeDocument/2006/relationships/image" Target="../media/image94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11" Type="http://schemas.openxmlformats.org/officeDocument/2006/relationships/image" Target="../media/image89.wmf"/><Relationship Id="rId5" Type="http://schemas.openxmlformats.org/officeDocument/2006/relationships/image" Target="../media/image83.wmf"/><Relationship Id="rId15" Type="http://schemas.openxmlformats.org/officeDocument/2006/relationships/image" Target="../media/image93.wmf"/><Relationship Id="rId10" Type="http://schemas.openxmlformats.org/officeDocument/2006/relationships/image" Target="../media/image88.wmf"/><Relationship Id="rId19" Type="http://schemas.openxmlformats.org/officeDocument/2006/relationships/image" Target="../media/image97.wmf"/><Relationship Id="rId4" Type="http://schemas.openxmlformats.org/officeDocument/2006/relationships/image" Target="../media/image82.wmf"/><Relationship Id="rId9" Type="http://schemas.openxmlformats.org/officeDocument/2006/relationships/image" Target="../media/image87.wmf"/><Relationship Id="rId14" Type="http://schemas.openxmlformats.org/officeDocument/2006/relationships/image" Target="../media/image9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9FA566-3F91-46BF-A7D7-9B3E554850AE}" type="datetimeFigureOut">
              <a:rPr lang="en-CA" smtClean="0"/>
              <a:pPr/>
              <a:t>2023-06-15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5BA30A-C2E1-4888-82C8-A6E6A34066A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7770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BA30A-C2E1-4888-82C8-A6E6A34066A9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58516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43AAE43-59FF-487D-8B1F-B11276B175A9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50223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EC35BA6-5DE6-4A63-962C-6D82D927DD0B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54056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BA30A-C2E1-4888-82C8-A6E6A34066A9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4126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C929B3A-9539-4288-BF7B-1847CED41103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3162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40433F6-4875-462C-B380-444C8033FA4F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8979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648BFB3-BFFF-4D57-A48A-A8E0E7D9A070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8253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4D66D3-4DF4-4C17-B1D8-FB7DE4BBFC6C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42236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D80078-6843-4436-9A71-159E51E934C5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43002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B0C65CD-9EF9-4F30-A741-4AD00386D7AF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31033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9B9D920-C152-4C0B-B069-1F14D5605E87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83509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E92E743-8941-4BD1-BC3E-BA68F105477E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1843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7D0D0BB2-DAFA-40FE-9628-506B963D057D}" type="datetimeFigureOut">
              <a:rPr lang="en-CA" smtClean="0"/>
              <a:pPr/>
              <a:t>2023-06-15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0BB2-DAFA-40FE-9628-506B963D057D}" type="datetimeFigureOut">
              <a:rPr lang="en-CA" smtClean="0"/>
              <a:pPr/>
              <a:t>2023-06-15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0BB2-DAFA-40FE-9628-506B963D057D}" type="datetimeFigureOut">
              <a:rPr lang="en-CA" smtClean="0"/>
              <a:pPr/>
              <a:t>2023-06-15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D0D0BB2-DAFA-40FE-9628-506B963D057D}" type="datetimeFigureOut">
              <a:rPr lang="en-CA" smtClean="0"/>
              <a:pPr/>
              <a:t>2023-06-15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7D0D0BB2-DAFA-40FE-9628-506B963D057D}" type="datetimeFigureOut">
              <a:rPr lang="en-CA" smtClean="0"/>
              <a:pPr/>
              <a:t>2023-06-15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0BB2-DAFA-40FE-9628-506B963D057D}" type="datetimeFigureOut">
              <a:rPr lang="en-CA" smtClean="0"/>
              <a:pPr/>
              <a:t>2023-06-15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0BB2-DAFA-40FE-9628-506B963D057D}" type="datetimeFigureOut">
              <a:rPr lang="en-CA" smtClean="0"/>
              <a:pPr/>
              <a:t>2023-06-15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0D0BB2-DAFA-40FE-9628-506B963D057D}" type="datetimeFigureOut">
              <a:rPr lang="en-CA" smtClean="0"/>
              <a:pPr/>
              <a:t>2023-06-15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0BB2-DAFA-40FE-9628-506B963D057D}" type="datetimeFigureOut">
              <a:rPr lang="en-CA" smtClean="0"/>
              <a:pPr/>
              <a:t>2023-06-15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D0D0BB2-DAFA-40FE-9628-506B963D057D}" type="datetimeFigureOut">
              <a:rPr lang="en-CA" smtClean="0"/>
              <a:pPr/>
              <a:t>2023-06-15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0D0BB2-DAFA-40FE-9628-506B963D057D}" type="datetimeFigureOut">
              <a:rPr lang="en-CA" smtClean="0"/>
              <a:pPr/>
              <a:t>2023-06-15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D0D0BB2-DAFA-40FE-9628-506B963D057D}" type="datetimeFigureOut">
              <a:rPr lang="en-CA" smtClean="0"/>
              <a:pPr/>
              <a:t>2023-06-15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E58A24A-6CEA-4DE7-BA84-55006A4BB057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8.png"/><Relationship Id="rId5" Type="http://schemas.openxmlformats.org/officeDocument/2006/relationships/image" Target="../media/image67.png"/><Relationship Id="rId4" Type="http://schemas.openxmlformats.org/officeDocument/2006/relationships/image" Target="../media/image6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13" Type="http://schemas.openxmlformats.org/officeDocument/2006/relationships/image" Target="../media/image69.wmf"/><Relationship Id="rId18" Type="http://schemas.openxmlformats.org/officeDocument/2006/relationships/oleObject" Target="../embeddings/oleObject89.bin"/><Relationship Id="rId26" Type="http://schemas.openxmlformats.org/officeDocument/2006/relationships/oleObject" Target="../embeddings/oleObject93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73.wmf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86.bin"/><Relationship Id="rId17" Type="http://schemas.openxmlformats.org/officeDocument/2006/relationships/image" Target="../media/image71.wmf"/><Relationship Id="rId25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8.bin"/><Relationship Id="rId20" Type="http://schemas.openxmlformats.org/officeDocument/2006/relationships/oleObject" Target="../embeddings/oleObject90.bin"/><Relationship Id="rId29" Type="http://schemas.openxmlformats.org/officeDocument/2006/relationships/image" Target="../media/image77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68.wmf"/><Relationship Id="rId24" Type="http://schemas.openxmlformats.org/officeDocument/2006/relationships/oleObject" Target="../embeddings/oleObject92.bin"/><Relationship Id="rId32" Type="http://schemas.openxmlformats.org/officeDocument/2006/relationships/image" Target="../media/image78.wmf"/><Relationship Id="rId5" Type="http://schemas.openxmlformats.org/officeDocument/2006/relationships/image" Target="../media/image65.wmf"/><Relationship Id="rId15" Type="http://schemas.openxmlformats.org/officeDocument/2006/relationships/image" Target="../media/image70.wmf"/><Relationship Id="rId23" Type="http://schemas.openxmlformats.org/officeDocument/2006/relationships/image" Target="../media/image74.wmf"/><Relationship Id="rId28" Type="http://schemas.openxmlformats.org/officeDocument/2006/relationships/oleObject" Target="../embeddings/oleObject94.bin"/><Relationship Id="rId10" Type="http://schemas.openxmlformats.org/officeDocument/2006/relationships/oleObject" Target="../embeddings/oleObject85.bin"/><Relationship Id="rId19" Type="http://schemas.openxmlformats.org/officeDocument/2006/relationships/image" Target="../media/image72.wmf"/><Relationship Id="rId31" Type="http://schemas.openxmlformats.org/officeDocument/2006/relationships/oleObject" Target="../embeddings/oleObject95.bin"/><Relationship Id="rId4" Type="http://schemas.openxmlformats.org/officeDocument/2006/relationships/oleObject" Target="../embeddings/oleObject82.bin"/><Relationship Id="rId9" Type="http://schemas.openxmlformats.org/officeDocument/2006/relationships/image" Target="../media/image67.wmf"/><Relationship Id="rId14" Type="http://schemas.openxmlformats.org/officeDocument/2006/relationships/oleObject" Target="../embeddings/oleObject87.bin"/><Relationship Id="rId22" Type="http://schemas.openxmlformats.org/officeDocument/2006/relationships/oleObject" Target="../embeddings/oleObject91.bin"/><Relationship Id="rId27" Type="http://schemas.openxmlformats.org/officeDocument/2006/relationships/image" Target="../media/image76.wmf"/><Relationship Id="rId30" Type="http://schemas.openxmlformats.org/officeDocument/2006/relationships/hyperlink" Target="http://www.bcmath.ca/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13" Type="http://schemas.openxmlformats.org/officeDocument/2006/relationships/image" Target="../media/image83.wmf"/><Relationship Id="rId18" Type="http://schemas.openxmlformats.org/officeDocument/2006/relationships/oleObject" Target="../embeddings/oleObject103.bin"/><Relationship Id="rId26" Type="http://schemas.openxmlformats.org/officeDocument/2006/relationships/oleObject" Target="../embeddings/oleObject107.bin"/><Relationship Id="rId39" Type="http://schemas.openxmlformats.org/officeDocument/2006/relationships/image" Target="../media/image96.wmf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87.wmf"/><Relationship Id="rId34" Type="http://schemas.openxmlformats.org/officeDocument/2006/relationships/oleObject" Target="../embeddings/oleObject111.bin"/><Relationship Id="rId42" Type="http://schemas.openxmlformats.org/officeDocument/2006/relationships/hyperlink" Target="http://www.bcmath.ca/" TargetMode="External"/><Relationship Id="rId7" Type="http://schemas.openxmlformats.org/officeDocument/2006/relationships/image" Target="../media/image80.wmf"/><Relationship Id="rId12" Type="http://schemas.openxmlformats.org/officeDocument/2006/relationships/oleObject" Target="../embeddings/oleObject100.bin"/><Relationship Id="rId17" Type="http://schemas.openxmlformats.org/officeDocument/2006/relationships/image" Target="../media/image85.wmf"/><Relationship Id="rId25" Type="http://schemas.openxmlformats.org/officeDocument/2006/relationships/image" Target="../media/image89.wmf"/><Relationship Id="rId33" Type="http://schemas.openxmlformats.org/officeDocument/2006/relationships/image" Target="../media/image93.wmf"/><Relationship Id="rId38" Type="http://schemas.openxmlformats.org/officeDocument/2006/relationships/oleObject" Target="../embeddings/oleObject11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2.bin"/><Relationship Id="rId20" Type="http://schemas.openxmlformats.org/officeDocument/2006/relationships/oleObject" Target="../embeddings/oleObject104.bin"/><Relationship Id="rId29" Type="http://schemas.openxmlformats.org/officeDocument/2006/relationships/image" Target="../media/image91.wmf"/><Relationship Id="rId41" Type="http://schemas.openxmlformats.org/officeDocument/2006/relationships/image" Target="../media/image97.wmf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97.bin"/><Relationship Id="rId11" Type="http://schemas.openxmlformats.org/officeDocument/2006/relationships/image" Target="../media/image82.wmf"/><Relationship Id="rId24" Type="http://schemas.openxmlformats.org/officeDocument/2006/relationships/oleObject" Target="../embeddings/oleObject106.bin"/><Relationship Id="rId32" Type="http://schemas.openxmlformats.org/officeDocument/2006/relationships/oleObject" Target="../embeddings/oleObject110.bin"/><Relationship Id="rId37" Type="http://schemas.openxmlformats.org/officeDocument/2006/relationships/image" Target="../media/image95.wmf"/><Relationship Id="rId40" Type="http://schemas.openxmlformats.org/officeDocument/2006/relationships/oleObject" Target="../embeddings/oleObject114.bin"/><Relationship Id="rId5" Type="http://schemas.openxmlformats.org/officeDocument/2006/relationships/image" Target="../media/image79.wmf"/><Relationship Id="rId15" Type="http://schemas.openxmlformats.org/officeDocument/2006/relationships/image" Target="../media/image84.wmf"/><Relationship Id="rId23" Type="http://schemas.openxmlformats.org/officeDocument/2006/relationships/image" Target="../media/image88.wmf"/><Relationship Id="rId28" Type="http://schemas.openxmlformats.org/officeDocument/2006/relationships/oleObject" Target="../embeddings/oleObject108.bin"/><Relationship Id="rId36" Type="http://schemas.openxmlformats.org/officeDocument/2006/relationships/oleObject" Target="../embeddings/oleObject112.bin"/><Relationship Id="rId10" Type="http://schemas.openxmlformats.org/officeDocument/2006/relationships/oleObject" Target="../embeddings/oleObject99.bin"/><Relationship Id="rId19" Type="http://schemas.openxmlformats.org/officeDocument/2006/relationships/image" Target="../media/image86.wmf"/><Relationship Id="rId31" Type="http://schemas.openxmlformats.org/officeDocument/2006/relationships/image" Target="../media/image92.wmf"/><Relationship Id="rId4" Type="http://schemas.openxmlformats.org/officeDocument/2006/relationships/oleObject" Target="../embeddings/oleObject96.bin"/><Relationship Id="rId9" Type="http://schemas.openxmlformats.org/officeDocument/2006/relationships/image" Target="../media/image81.wmf"/><Relationship Id="rId14" Type="http://schemas.openxmlformats.org/officeDocument/2006/relationships/oleObject" Target="../embeddings/oleObject101.bin"/><Relationship Id="rId22" Type="http://schemas.openxmlformats.org/officeDocument/2006/relationships/oleObject" Target="../embeddings/oleObject105.bin"/><Relationship Id="rId27" Type="http://schemas.openxmlformats.org/officeDocument/2006/relationships/image" Target="../media/image90.wmf"/><Relationship Id="rId30" Type="http://schemas.openxmlformats.org/officeDocument/2006/relationships/oleObject" Target="../embeddings/oleObject109.bin"/><Relationship Id="rId35" Type="http://schemas.openxmlformats.org/officeDocument/2006/relationships/image" Target="../media/image9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7.bin"/><Relationship Id="rId13" Type="http://schemas.openxmlformats.org/officeDocument/2006/relationships/image" Target="../media/image102.wmf"/><Relationship Id="rId18" Type="http://schemas.openxmlformats.org/officeDocument/2006/relationships/oleObject" Target="../embeddings/oleObject122.bin"/><Relationship Id="rId26" Type="http://schemas.openxmlformats.org/officeDocument/2006/relationships/oleObject" Target="../embeddings/oleObject126.bin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106.wmf"/><Relationship Id="rId7" Type="http://schemas.openxmlformats.org/officeDocument/2006/relationships/image" Target="../media/image99.wmf"/><Relationship Id="rId12" Type="http://schemas.openxmlformats.org/officeDocument/2006/relationships/oleObject" Target="../embeddings/oleObject119.bin"/><Relationship Id="rId17" Type="http://schemas.openxmlformats.org/officeDocument/2006/relationships/image" Target="../media/image104.wmf"/><Relationship Id="rId25" Type="http://schemas.openxmlformats.org/officeDocument/2006/relationships/image" Target="../media/image10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1.bin"/><Relationship Id="rId20" Type="http://schemas.openxmlformats.org/officeDocument/2006/relationships/oleObject" Target="../embeddings/oleObject123.bin"/><Relationship Id="rId29" Type="http://schemas.openxmlformats.org/officeDocument/2006/relationships/image" Target="../media/image110.wmf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16.bin"/><Relationship Id="rId11" Type="http://schemas.openxmlformats.org/officeDocument/2006/relationships/image" Target="../media/image101.wmf"/><Relationship Id="rId24" Type="http://schemas.openxmlformats.org/officeDocument/2006/relationships/oleObject" Target="../embeddings/oleObject125.bin"/><Relationship Id="rId32" Type="http://schemas.openxmlformats.org/officeDocument/2006/relationships/hyperlink" Target="http://www.bcmath.ca/" TargetMode="External"/><Relationship Id="rId5" Type="http://schemas.openxmlformats.org/officeDocument/2006/relationships/image" Target="../media/image98.wmf"/><Relationship Id="rId15" Type="http://schemas.openxmlformats.org/officeDocument/2006/relationships/image" Target="../media/image103.wmf"/><Relationship Id="rId23" Type="http://schemas.openxmlformats.org/officeDocument/2006/relationships/image" Target="../media/image107.wmf"/><Relationship Id="rId28" Type="http://schemas.openxmlformats.org/officeDocument/2006/relationships/oleObject" Target="../embeddings/oleObject127.bin"/><Relationship Id="rId10" Type="http://schemas.openxmlformats.org/officeDocument/2006/relationships/oleObject" Target="../embeddings/oleObject118.bin"/><Relationship Id="rId19" Type="http://schemas.openxmlformats.org/officeDocument/2006/relationships/image" Target="../media/image105.wmf"/><Relationship Id="rId31" Type="http://schemas.openxmlformats.org/officeDocument/2006/relationships/image" Target="../media/image111.wmf"/><Relationship Id="rId4" Type="http://schemas.openxmlformats.org/officeDocument/2006/relationships/oleObject" Target="../embeddings/oleObject115.bin"/><Relationship Id="rId9" Type="http://schemas.openxmlformats.org/officeDocument/2006/relationships/image" Target="../media/image100.wmf"/><Relationship Id="rId14" Type="http://schemas.openxmlformats.org/officeDocument/2006/relationships/oleObject" Target="../embeddings/oleObject120.bin"/><Relationship Id="rId22" Type="http://schemas.openxmlformats.org/officeDocument/2006/relationships/oleObject" Target="../embeddings/oleObject124.bin"/><Relationship Id="rId27" Type="http://schemas.openxmlformats.org/officeDocument/2006/relationships/image" Target="../media/image109.wmf"/><Relationship Id="rId30" Type="http://schemas.openxmlformats.org/officeDocument/2006/relationships/oleObject" Target="../embeddings/oleObject12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1.bin"/><Relationship Id="rId13" Type="http://schemas.openxmlformats.org/officeDocument/2006/relationships/image" Target="../media/image116.wmf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13.wmf"/><Relationship Id="rId12" Type="http://schemas.openxmlformats.org/officeDocument/2006/relationships/oleObject" Target="../embeddings/oleObject133.bin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30.bin"/><Relationship Id="rId11" Type="http://schemas.openxmlformats.org/officeDocument/2006/relationships/image" Target="../media/image115.wmf"/><Relationship Id="rId5" Type="http://schemas.openxmlformats.org/officeDocument/2006/relationships/image" Target="../media/image112.wmf"/><Relationship Id="rId15" Type="http://schemas.openxmlformats.org/officeDocument/2006/relationships/image" Target="../media/image117.wmf"/><Relationship Id="rId10" Type="http://schemas.openxmlformats.org/officeDocument/2006/relationships/oleObject" Target="../embeddings/oleObject132.bin"/><Relationship Id="rId4" Type="http://schemas.openxmlformats.org/officeDocument/2006/relationships/oleObject" Target="../embeddings/oleObject129.bin"/><Relationship Id="rId9" Type="http://schemas.openxmlformats.org/officeDocument/2006/relationships/image" Target="../media/image114.wmf"/><Relationship Id="rId14" Type="http://schemas.openxmlformats.org/officeDocument/2006/relationships/oleObject" Target="../embeddings/oleObject13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7.bin"/><Relationship Id="rId13" Type="http://schemas.openxmlformats.org/officeDocument/2006/relationships/image" Target="../media/image122.wmf"/><Relationship Id="rId18" Type="http://schemas.openxmlformats.org/officeDocument/2006/relationships/oleObject" Target="../embeddings/oleObject142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19.wmf"/><Relationship Id="rId12" Type="http://schemas.openxmlformats.org/officeDocument/2006/relationships/oleObject" Target="../embeddings/oleObject139.bin"/><Relationship Id="rId17" Type="http://schemas.openxmlformats.org/officeDocument/2006/relationships/image" Target="../media/image12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1.bin"/><Relationship Id="rId20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36.bin"/><Relationship Id="rId11" Type="http://schemas.openxmlformats.org/officeDocument/2006/relationships/image" Target="../media/image121.wmf"/><Relationship Id="rId5" Type="http://schemas.openxmlformats.org/officeDocument/2006/relationships/image" Target="../media/image118.wmf"/><Relationship Id="rId15" Type="http://schemas.openxmlformats.org/officeDocument/2006/relationships/image" Target="../media/image123.wmf"/><Relationship Id="rId10" Type="http://schemas.openxmlformats.org/officeDocument/2006/relationships/oleObject" Target="../embeddings/oleObject138.bin"/><Relationship Id="rId19" Type="http://schemas.openxmlformats.org/officeDocument/2006/relationships/image" Target="../media/image125.wmf"/><Relationship Id="rId4" Type="http://schemas.openxmlformats.org/officeDocument/2006/relationships/oleObject" Target="../embeddings/oleObject135.bin"/><Relationship Id="rId9" Type="http://schemas.openxmlformats.org/officeDocument/2006/relationships/image" Target="../media/image120.wmf"/><Relationship Id="rId14" Type="http://schemas.openxmlformats.org/officeDocument/2006/relationships/oleObject" Target="../embeddings/oleObject140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wmf"/><Relationship Id="rId13" Type="http://schemas.openxmlformats.org/officeDocument/2006/relationships/oleObject" Target="../embeddings/oleObject147.bin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144.bin"/><Relationship Id="rId12" Type="http://schemas.openxmlformats.org/officeDocument/2006/relationships/image" Target="../media/image12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1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26.wmf"/><Relationship Id="rId11" Type="http://schemas.openxmlformats.org/officeDocument/2006/relationships/oleObject" Target="../embeddings/oleObject146.bin"/><Relationship Id="rId5" Type="http://schemas.openxmlformats.org/officeDocument/2006/relationships/oleObject" Target="../embeddings/oleObject143.bin"/><Relationship Id="rId15" Type="http://schemas.openxmlformats.org/officeDocument/2006/relationships/oleObject" Target="../embeddings/oleObject148.bin"/><Relationship Id="rId10" Type="http://schemas.openxmlformats.org/officeDocument/2006/relationships/image" Target="../media/image128.wmf"/><Relationship Id="rId4" Type="http://schemas.openxmlformats.org/officeDocument/2006/relationships/image" Target="../media/image132.png"/><Relationship Id="rId9" Type="http://schemas.openxmlformats.org/officeDocument/2006/relationships/oleObject" Target="../embeddings/oleObject145.bin"/><Relationship Id="rId14" Type="http://schemas.openxmlformats.org/officeDocument/2006/relationships/image" Target="../media/image13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wmf"/><Relationship Id="rId13" Type="http://schemas.openxmlformats.org/officeDocument/2006/relationships/oleObject" Target="../embeddings/oleObject154.bin"/><Relationship Id="rId3" Type="http://schemas.openxmlformats.org/officeDocument/2006/relationships/oleObject" Target="../embeddings/oleObject149.bin"/><Relationship Id="rId7" Type="http://schemas.openxmlformats.org/officeDocument/2006/relationships/oleObject" Target="../embeddings/oleObject151.bin"/><Relationship Id="rId12" Type="http://schemas.openxmlformats.org/officeDocument/2006/relationships/image" Target="../media/image130.wmf"/><Relationship Id="rId17" Type="http://schemas.openxmlformats.org/officeDocument/2006/relationships/oleObject" Target="../embeddings/oleObject15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3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27.wmf"/><Relationship Id="rId11" Type="http://schemas.openxmlformats.org/officeDocument/2006/relationships/oleObject" Target="../embeddings/oleObject153.bin"/><Relationship Id="rId5" Type="http://schemas.openxmlformats.org/officeDocument/2006/relationships/oleObject" Target="../embeddings/oleObject150.bin"/><Relationship Id="rId15" Type="http://schemas.openxmlformats.org/officeDocument/2006/relationships/oleObject" Target="../embeddings/oleObject155.bin"/><Relationship Id="rId10" Type="http://schemas.openxmlformats.org/officeDocument/2006/relationships/image" Target="../media/image129.wmf"/><Relationship Id="rId4" Type="http://schemas.openxmlformats.org/officeDocument/2006/relationships/image" Target="../media/image126.wmf"/><Relationship Id="rId9" Type="http://schemas.openxmlformats.org/officeDocument/2006/relationships/oleObject" Target="../embeddings/oleObject152.bin"/><Relationship Id="rId14" Type="http://schemas.openxmlformats.org/officeDocument/2006/relationships/image" Target="../media/image131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wmf"/><Relationship Id="rId13" Type="http://schemas.openxmlformats.org/officeDocument/2006/relationships/oleObject" Target="../embeddings/oleObject162.bin"/><Relationship Id="rId18" Type="http://schemas.openxmlformats.org/officeDocument/2006/relationships/image" Target="../media/image135.wmf"/><Relationship Id="rId3" Type="http://schemas.openxmlformats.org/officeDocument/2006/relationships/oleObject" Target="../embeddings/oleObject157.bin"/><Relationship Id="rId7" Type="http://schemas.openxmlformats.org/officeDocument/2006/relationships/oleObject" Target="../embeddings/oleObject159.bin"/><Relationship Id="rId12" Type="http://schemas.openxmlformats.org/officeDocument/2006/relationships/image" Target="../media/image130.wmf"/><Relationship Id="rId17" Type="http://schemas.openxmlformats.org/officeDocument/2006/relationships/oleObject" Target="../embeddings/oleObject16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4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27.wmf"/><Relationship Id="rId11" Type="http://schemas.openxmlformats.org/officeDocument/2006/relationships/oleObject" Target="../embeddings/oleObject161.bin"/><Relationship Id="rId5" Type="http://schemas.openxmlformats.org/officeDocument/2006/relationships/oleObject" Target="../embeddings/oleObject158.bin"/><Relationship Id="rId15" Type="http://schemas.openxmlformats.org/officeDocument/2006/relationships/oleObject" Target="../embeddings/oleObject163.bin"/><Relationship Id="rId10" Type="http://schemas.openxmlformats.org/officeDocument/2006/relationships/image" Target="../media/image129.wmf"/><Relationship Id="rId4" Type="http://schemas.openxmlformats.org/officeDocument/2006/relationships/image" Target="../media/image126.wmf"/><Relationship Id="rId9" Type="http://schemas.openxmlformats.org/officeDocument/2006/relationships/oleObject" Target="../embeddings/oleObject160.bin"/><Relationship Id="rId14" Type="http://schemas.openxmlformats.org/officeDocument/2006/relationships/image" Target="../media/image131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wmf"/><Relationship Id="rId13" Type="http://schemas.openxmlformats.org/officeDocument/2006/relationships/oleObject" Target="../embeddings/oleObject170.bin"/><Relationship Id="rId3" Type="http://schemas.openxmlformats.org/officeDocument/2006/relationships/oleObject" Target="../embeddings/oleObject165.bin"/><Relationship Id="rId7" Type="http://schemas.openxmlformats.org/officeDocument/2006/relationships/oleObject" Target="../embeddings/oleObject167.bin"/><Relationship Id="rId12" Type="http://schemas.openxmlformats.org/officeDocument/2006/relationships/image" Target="../media/image13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6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27.wmf"/><Relationship Id="rId11" Type="http://schemas.openxmlformats.org/officeDocument/2006/relationships/oleObject" Target="../embeddings/oleObject169.bin"/><Relationship Id="rId5" Type="http://schemas.openxmlformats.org/officeDocument/2006/relationships/oleObject" Target="../embeddings/oleObject166.bin"/><Relationship Id="rId15" Type="http://schemas.openxmlformats.org/officeDocument/2006/relationships/oleObject" Target="../embeddings/oleObject171.bin"/><Relationship Id="rId10" Type="http://schemas.openxmlformats.org/officeDocument/2006/relationships/image" Target="../media/image129.wmf"/><Relationship Id="rId4" Type="http://schemas.openxmlformats.org/officeDocument/2006/relationships/image" Target="../media/image126.wmf"/><Relationship Id="rId9" Type="http://schemas.openxmlformats.org/officeDocument/2006/relationships/oleObject" Target="../embeddings/oleObject168.bin"/><Relationship Id="rId14" Type="http://schemas.openxmlformats.org/officeDocument/2006/relationships/image" Target="../media/image13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3.wmf"/><Relationship Id="rId26" Type="http://schemas.openxmlformats.org/officeDocument/2006/relationships/oleObject" Target="../embeddings/oleObject18.bin"/><Relationship Id="rId39" Type="http://schemas.openxmlformats.org/officeDocument/2006/relationships/image" Target="../media/image21.wmf"/><Relationship Id="rId21" Type="http://schemas.openxmlformats.org/officeDocument/2006/relationships/image" Target="../media/image14.wmf"/><Relationship Id="rId34" Type="http://schemas.openxmlformats.org/officeDocument/2006/relationships/oleObject" Target="../embeddings/oleObject22.bin"/><Relationship Id="rId42" Type="http://schemas.openxmlformats.org/officeDocument/2006/relationships/oleObject" Target="../embeddings/oleObject26.bin"/><Relationship Id="rId47" Type="http://schemas.openxmlformats.org/officeDocument/2006/relationships/image" Target="../media/image25.wmf"/><Relationship Id="rId50" Type="http://schemas.openxmlformats.org/officeDocument/2006/relationships/oleObject" Target="../embeddings/oleObject30.bin"/><Relationship Id="rId55" Type="http://schemas.openxmlformats.org/officeDocument/2006/relationships/image" Target="../media/image29.wmf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2.bin"/><Relationship Id="rId25" Type="http://schemas.openxmlformats.org/officeDocument/2006/relationships/oleObject" Target="../embeddings/oleObject17.bin"/><Relationship Id="rId33" Type="http://schemas.openxmlformats.org/officeDocument/2006/relationships/image" Target="../media/image18.wmf"/><Relationship Id="rId38" Type="http://schemas.openxmlformats.org/officeDocument/2006/relationships/oleObject" Target="../embeddings/oleObject24.bin"/><Relationship Id="rId46" Type="http://schemas.openxmlformats.org/officeDocument/2006/relationships/oleObject" Target="../embeddings/oleObject28.bin"/><Relationship Id="rId59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20" Type="http://schemas.openxmlformats.org/officeDocument/2006/relationships/oleObject" Target="../embeddings/oleObject13.bin"/><Relationship Id="rId29" Type="http://schemas.openxmlformats.org/officeDocument/2006/relationships/image" Target="../media/image16.wmf"/><Relationship Id="rId41" Type="http://schemas.openxmlformats.org/officeDocument/2006/relationships/image" Target="../media/image22.wmf"/><Relationship Id="rId54" Type="http://schemas.openxmlformats.org/officeDocument/2006/relationships/oleObject" Target="../embeddings/oleObject32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24" Type="http://schemas.openxmlformats.org/officeDocument/2006/relationships/oleObject" Target="../embeddings/oleObject16.bin"/><Relationship Id="rId32" Type="http://schemas.openxmlformats.org/officeDocument/2006/relationships/oleObject" Target="../embeddings/oleObject21.bin"/><Relationship Id="rId37" Type="http://schemas.openxmlformats.org/officeDocument/2006/relationships/image" Target="../media/image20.wmf"/><Relationship Id="rId40" Type="http://schemas.openxmlformats.org/officeDocument/2006/relationships/oleObject" Target="../embeddings/oleObject25.bin"/><Relationship Id="rId45" Type="http://schemas.openxmlformats.org/officeDocument/2006/relationships/image" Target="../media/image24.wmf"/><Relationship Id="rId53" Type="http://schemas.openxmlformats.org/officeDocument/2006/relationships/image" Target="../media/image28.wmf"/><Relationship Id="rId58" Type="http://schemas.openxmlformats.org/officeDocument/2006/relationships/oleObject" Target="../embeddings/oleObject34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23" Type="http://schemas.openxmlformats.org/officeDocument/2006/relationships/oleObject" Target="../embeddings/oleObject15.bin"/><Relationship Id="rId28" Type="http://schemas.openxmlformats.org/officeDocument/2006/relationships/oleObject" Target="../embeddings/oleObject19.bin"/><Relationship Id="rId36" Type="http://schemas.openxmlformats.org/officeDocument/2006/relationships/oleObject" Target="../embeddings/oleObject23.bin"/><Relationship Id="rId49" Type="http://schemas.openxmlformats.org/officeDocument/2006/relationships/image" Target="../media/image26.wmf"/><Relationship Id="rId57" Type="http://schemas.openxmlformats.org/officeDocument/2006/relationships/image" Target="../media/image30.wmf"/><Relationship Id="rId10" Type="http://schemas.openxmlformats.org/officeDocument/2006/relationships/image" Target="../media/image9.wmf"/><Relationship Id="rId19" Type="http://schemas.openxmlformats.org/officeDocument/2006/relationships/image" Target="../media/image32.png"/><Relationship Id="rId31" Type="http://schemas.openxmlformats.org/officeDocument/2006/relationships/image" Target="../media/image17.wmf"/><Relationship Id="rId44" Type="http://schemas.openxmlformats.org/officeDocument/2006/relationships/oleObject" Target="../embeddings/oleObject27.bin"/><Relationship Id="rId52" Type="http://schemas.openxmlformats.org/officeDocument/2006/relationships/oleObject" Target="../embeddings/oleObject31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15.wmf"/><Relationship Id="rId30" Type="http://schemas.openxmlformats.org/officeDocument/2006/relationships/oleObject" Target="../embeddings/oleObject20.bin"/><Relationship Id="rId35" Type="http://schemas.openxmlformats.org/officeDocument/2006/relationships/image" Target="../media/image19.wmf"/><Relationship Id="rId43" Type="http://schemas.openxmlformats.org/officeDocument/2006/relationships/image" Target="../media/image23.wmf"/><Relationship Id="rId48" Type="http://schemas.openxmlformats.org/officeDocument/2006/relationships/oleObject" Target="../embeddings/oleObject29.bin"/><Relationship Id="rId56" Type="http://schemas.openxmlformats.org/officeDocument/2006/relationships/oleObject" Target="../embeddings/oleObject33.bin"/><Relationship Id="rId8" Type="http://schemas.openxmlformats.org/officeDocument/2006/relationships/image" Target="../media/image8.wmf"/><Relationship Id="rId51" Type="http://schemas.openxmlformats.org/officeDocument/2006/relationships/image" Target="../media/image27.wmf"/><Relationship Id="rId3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9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35.wmf"/><Relationship Id="rId4" Type="http://schemas.openxmlformats.org/officeDocument/2006/relationships/hyperlink" Target="http://www.bcmath.ca/" TargetMode="External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oleObject" Target="../embeddings/oleObject47.bin"/><Relationship Id="rId18" Type="http://schemas.openxmlformats.org/officeDocument/2006/relationships/oleObject" Target="../embeddings/oleObject51.bin"/><Relationship Id="rId26" Type="http://schemas.openxmlformats.org/officeDocument/2006/relationships/image" Target="../media/image43.wmf"/><Relationship Id="rId3" Type="http://schemas.openxmlformats.org/officeDocument/2006/relationships/notesSlide" Target="../notesSlides/notesSlide4.xml"/><Relationship Id="rId21" Type="http://schemas.openxmlformats.org/officeDocument/2006/relationships/oleObject" Target="../embeddings/oleObject54.bin"/><Relationship Id="rId7" Type="http://schemas.openxmlformats.org/officeDocument/2006/relationships/oleObject" Target="../embeddings/oleObject42.bin"/><Relationship Id="rId12" Type="http://schemas.openxmlformats.org/officeDocument/2006/relationships/oleObject" Target="../embeddings/oleObject46.bin"/><Relationship Id="rId17" Type="http://schemas.openxmlformats.org/officeDocument/2006/relationships/oleObject" Target="../embeddings/oleObject50.bin"/><Relationship Id="rId25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9.bin"/><Relationship Id="rId20" Type="http://schemas.openxmlformats.org/officeDocument/2006/relationships/oleObject" Target="../embeddings/oleObject53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5.bin"/><Relationship Id="rId24" Type="http://schemas.openxmlformats.org/officeDocument/2006/relationships/image" Target="../media/image42.wmf"/><Relationship Id="rId5" Type="http://schemas.openxmlformats.org/officeDocument/2006/relationships/oleObject" Target="../embeddings/oleObject41.bin"/><Relationship Id="rId15" Type="http://schemas.openxmlformats.org/officeDocument/2006/relationships/image" Target="../media/image41.wmf"/><Relationship Id="rId23" Type="http://schemas.openxmlformats.org/officeDocument/2006/relationships/oleObject" Target="../embeddings/oleObject56.bin"/><Relationship Id="rId10" Type="http://schemas.openxmlformats.org/officeDocument/2006/relationships/image" Target="../media/image40.wmf"/><Relationship Id="rId19" Type="http://schemas.openxmlformats.org/officeDocument/2006/relationships/oleObject" Target="../embeddings/oleObject52.bin"/><Relationship Id="rId4" Type="http://schemas.openxmlformats.org/officeDocument/2006/relationships/hyperlink" Target="http://www.bcmath.ca/" TargetMode="External"/><Relationship Id="rId9" Type="http://schemas.openxmlformats.org/officeDocument/2006/relationships/oleObject" Target="../embeddings/oleObject44.bin"/><Relationship Id="rId14" Type="http://schemas.openxmlformats.org/officeDocument/2006/relationships/oleObject" Target="../embeddings/oleObject48.bin"/><Relationship Id="rId22" Type="http://schemas.openxmlformats.org/officeDocument/2006/relationships/oleObject" Target="../embeddings/oleObject5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image" Target="../media/image32.png"/><Relationship Id="rId18" Type="http://schemas.openxmlformats.org/officeDocument/2006/relationships/oleObject" Target="../embeddings/oleObject64.bin"/><Relationship Id="rId26" Type="http://schemas.openxmlformats.org/officeDocument/2006/relationships/image" Target="../media/image53.wmf"/><Relationship Id="rId39" Type="http://schemas.openxmlformats.org/officeDocument/2006/relationships/oleObject" Target="../embeddings/oleObject76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51.wmf"/><Relationship Id="rId34" Type="http://schemas.openxmlformats.org/officeDocument/2006/relationships/oleObject" Target="../embeddings/oleObject73.bin"/><Relationship Id="rId42" Type="http://schemas.openxmlformats.org/officeDocument/2006/relationships/image" Target="../media/image60.wmf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47.wmf"/><Relationship Id="rId17" Type="http://schemas.openxmlformats.org/officeDocument/2006/relationships/image" Target="../media/image49.wmf"/><Relationship Id="rId25" Type="http://schemas.openxmlformats.org/officeDocument/2006/relationships/oleObject" Target="../embeddings/oleObject68.bin"/><Relationship Id="rId33" Type="http://schemas.openxmlformats.org/officeDocument/2006/relationships/image" Target="../media/image56.wmf"/><Relationship Id="rId38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3.bin"/><Relationship Id="rId20" Type="http://schemas.openxmlformats.org/officeDocument/2006/relationships/oleObject" Target="../embeddings/oleObject65.bin"/><Relationship Id="rId29" Type="http://schemas.openxmlformats.org/officeDocument/2006/relationships/oleObject" Target="../embeddings/oleObject70.bin"/><Relationship Id="rId41" Type="http://schemas.openxmlformats.org/officeDocument/2006/relationships/oleObject" Target="../embeddings/oleObject77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61.bin"/><Relationship Id="rId24" Type="http://schemas.openxmlformats.org/officeDocument/2006/relationships/image" Target="../media/image52.wmf"/><Relationship Id="rId32" Type="http://schemas.openxmlformats.org/officeDocument/2006/relationships/oleObject" Target="../embeddings/oleObject72.bin"/><Relationship Id="rId37" Type="http://schemas.openxmlformats.org/officeDocument/2006/relationships/oleObject" Target="../embeddings/oleObject75.bin"/><Relationship Id="rId40" Type="http://schemas.openxmlformats.org/officeDocument/2006/relationships/image" Target="../media/image59.wmf"/><Relationship Id="rId5" Type="http://schemas.openxmlformats.org/officeDocument/2006/relationships/oleObject" Target="../embeddings/oleObject58.bin"/><Relationship Id="rId15" Type="http://schemas.openxmlformats.org/officeDocument/2006/relationships/image" Target="../media/image48.wmf"/><Relationship Id="rId23" Type="http://schemas.openxmlformats.org/officeDocument/2006/relationships/oleObject" Target="../embeddings/oleObject67.bin"/><Relationship Id="rId28" Type="http://schemas.openxmlformats.org/officeDocument/2006/relationships/image" Target="../media/image54.wmf"/><Relationship Id="rId36" Type="http://schemas.openxmlformats.org/officeDocument/2006/relationships/oleObject" Target="../embeddings/oleObject74.bin"/><Relationship Id="rId10" Type="http://schemas.openxmlformats.org/officeDocument/2006/relationships/image" Target="../media/image46.wmf"/><Relationship Id="rId19" Type="http://schemas.openxmlformats.org/officeDocument/2006/relationships/image" Target="../media/image50.wmf"/><Relationship Id="rId31" Type="http://schemas.openxmlformats.org/officeDocument/2006/relationships/image" Target="../media/image55.wmf"/><Relationship Id="rId4" Type="http://schemas.openxmlformats.org/officeDocument/2006/relationships/hyperlink" Target="http://www.bcmath.ca/" TargetMode="External"/><Relationship Id="rId9" Type="http://schemas.openxmlformats.org/officeDocument/2006/relationships/oleObject" Target="../embeddings/oleObject60.bin"/><Relationship Id="rId14" Type="http://schemas.openxmlformats.org/officeDocument/2006/relationships/oleObject" Target="../embeddings/oleObject62.bin"/><Relationship Id="rId22" Type="http://schemas.openxmlformats.org/officeDocument/2006/relationships/oleObject" Target="../embeddings/oleObject66.bin"/><Relationship Id="rId27" Type="http://schemas.openxmlformats.org/officeDocument/2006/relationships/oleObject" Target="../embeddings/oleObject69.bin"/><Relationship Id="rId30" Type="http://schemas.openxmlformats.org/officeDocument/2006/relationships/oleObject" Target="../embeddings/oleObject71.bin"/><Relationship Id="rId35" Type="http://schemas.openxmlformats.org/officeDocument/2006/relationships/image" Target="../media/image5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6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8.bin"/><Relationship Id="rId5" Type="http://schemas.openxmlformats.org/officeDocument/2006/relationships/hyperlink" Target="http://www.bcmath.ca/" TargetMode="External"/><Relationship Id="rId10" Type="http://schemas.openxmlformats.org/officeDocument/2006/relationships/image" Target="../media/image62.emf"/><Relationship Id="rId4" Type="http://schemas.openxmlformats.org/officeDocument/2006/relationships/image" Target="../media/image63.png"/><Relationship Id="rId9" Type="http://schemas.openxmlformats.org/officeDocument/2006/relationships/oleObject" Target="../embeddings/oleObject7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/>
              <a:t>Section 7.1 </a:t>
            </a:r>
            <a:br>
              <a:rPr lang="en-CA" dirty="0"/>
            </a:br>
            <a:r>
              <a:rPr lang="en-CA" dirty="0"/>
              <a:t>What is Probability?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749B5-8B00-410A-A8AC-BBC411D2F57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152400"/>
            <a:ext cx="11430000" cy="914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When flipping a coin 8 times, what is the probability of getting 1 to 7 heads? </a:t>
            </a:r>
            <a:r>
              <a:rPr lang="en-US" dirty="0" err="1"/>
              <a:t>Ie</a:t>
            </a:r>
            <a:r>
              <a:rPr lang="en-US" dirty="0"/>
              <a:t>: getting 1 head, 2 heads, 3 heads, ….. Or 7 heads? 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8AD01F5-C471-4530-B2DC-90DFEDBD5610}"/>
              </a:ext>
            </a:extLst>
          </p:cNvPr>
          <p:cNvSpPr txBox="1">
            <a:spLocks/>
          </p:cNvSpPr>
          <p:nvPr/>
        </p:nvSpPr>
        <p:spPr>
          <a:xfrm>
            <a:off x="304800" y="3810000"/>
            <a:ext cx="11430000" cy="914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b) When rolling 5 dice, what is the probability of rolling at least one 6?  </a:t>
            </a:r>
            <a:r>
              <a:rPr lang="en-US" dirty="0" err="1"/>
              <a:t>Ie</a:t>
            </a:r>
            <a:r>
              <a:rPr lang="en-US" dirty="0"/>
              <a:t>: you must have at least a 6 in the five rolls.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272F640-7965-4761-8107-2F4C8EBE4755}"/>
              </a:ext>
            </a:extLst>
          </p:cNvPr>
          <p:cNvSpPr txBox="1">
            <a:spLocks/>
          </p:cNvSpPr>
          <p:nvPr/>
        </p:nvSpPr>
        <p:spPr>
          <a:xfrm>
            <a:off x="228600" y="1066800"/>
            <a:ext cx="11430000" cy="914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FF0000"/>
                </a:solidFill>
              </a:rPr>
              <a:t>For this question, try to get the complement of the event that you are calculating. 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8622074-39A7-4617-B79D-E6D24091DFD6}"/>
              </a:ext>
            </a:extLst>
          </p:cNvPr>
          <p:cNvSpPr txBox="1">
            <a:spLocks/>
          </p:cNvSpPr>
          <p:nvPr/>
        </p:nvSpPr>
        <p:spPr>
          <a:xfrm>
            <a:off x="228600" y="1828800"/>
            <a:ext cx="11430000" cy="533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FF0000"/>
                </a:solidFill>
              </a:rPr>
              <a:t>Getting 1 to 7 heads means that you can’t get:  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) NO heads and ii) ALL heads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AB7F9AD-27D2-4C43-8ECB-75D1568DF665}"/>
              </a:ext>
            </a:extLst>
          </p:cNvPr>
          <p:cNvSpPr txBox="1">
            <a:spLocks/>
          </p:cNvSpPr>
          <p:nvPr/>
        </p:nvSpPr>
        <p:spPr>
          <a:xfrm>
            <a:off x="228600" y="2286000"/>
            <a:ext cx="6019800" cy="1600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FF0000"/>
                </a:solidFill>
              </a:rPr>
              <a:t>2 x 2 x 2 x 2 x 2 x 2 x 2 x 2 = 128   we have 128 different outcomes and there’s only 2 outcomes that have either all or no heads: TTTTTTTT and HHHHHHHH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4BFB912B-8A88-4ACA-989C-BDD40EE0EB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2887849"/>
              </p:ext>
            </p:extLst>
          </p:nvPr>
        </p:nvGraphicFramePr>
        <p:xfrm>
          <a:off x="6858000" y="2667000"/>
          <a:ext cx="2540000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3" imgW="1320480" imgH="393480" progId="Equation.DSMT4">
                  <p:embed/>
                </p:oleObj>
              </mc:Choice>
              <mc:Fallback>
                <p:oleObj name="Equation" r:id="rId3" imgW="132048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4BFB912B-8A88-4ACA-989C-BDD40EE0EB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58000" y="2667000"/>
                        <a:ext cx="2540000" cy="757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4313E24-E9BF-4FFD-81EA-90F1B514D518}"/>
              </a:ext>
            </a:extLst>
          </p:cNvPr>
          <p:cNvSpPr txBox="1">
            <a:spLocks/>
          </p:cNvSpPr>
          <p:nvPr/>
        </p:nvSpPr>
        <p:spPr>
          <a:xfrm>
            <a:off x="228600" y="4648200"/>
            <a:ext cx="11430000" cy="533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FF0000"/>
                </a:solidFill>
              </a:rPr>
              <a:t>The complement of getting </a:t>
            </a:r>
            <a:r>
              <a:rPr lang="en-US" dirty="0" err="1">
                <a:solidFill>
                  <a:srgbClr val="FF0000"/>
                </a:solidFill>
              </a:rPr>
              <a:t>atleast</a:t>
            </a:r>
            <a:r>
              <a:rPr lang="en-US" dirty="0">
                <a:solidFill>
                  <a:srgbClr val="FF0000"/>
                </a:solidFill>
              </a:rPr>
              <a:t> one 6 is getting NOOOO 6’s.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57DE734C-61D5-4FD8-BCD9-623768BEBB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8600" y="5181600"/>
                <a:ext cx="11430000" cy="53340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/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The total number of outcomes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57DE734C-61D5-4FD8-BCD9-623768BEBB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181600"/>
                <a:ext cx="11430000" cy="533400"/>
              </a:xfrm>
              <a:prstGeom prst="rect">
                <a:avLst/>
              </a:prstGeom>
              <a:blipFill>
                <a:blip r:embed="rId5"/>
                <a:stretch>
                  <a:fillRect l="-853" t="-7955"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55341B53-2EA5-4736-87CF-0A175830C4F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8600" y="5715000"/>
                <a:ext cx="11430000" cy="53340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/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Number of Complement outcomes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55341B53-2EA5-4736-87CF-0A175830C4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715000"/>
                <a:ext cx="11430000" cy="533400"/>
              </a:xfrm>
              <a:prstGeom prst="rect">
                <a:avLst/>
              </a:prstGeom>
              <a:blipFill>
                <a:blip r:embed="rId6"/>
                <a:stretch>
                  <a:fillRect l="-853" t="-8046" b="-126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3151B61-4816-421C-B1B9-025C72BFCD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0137486"/>
              </p:ext>
            </p:extLst>
          </p:nvPr>
        </p:nvGraphicFramePr>
        <p:xfrm>
          <a:off x="6553200" y="5334000"/>
          <a:ext cx="3740779" cy="1090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7" imgW="1434960" imgH="419040" progId="Equation.DSMT4">
                  <p:embed/>
                </p:oleObj>
              </mc:Choice>
              <mc:Fallback>
                <p:oleObj name="Equation" r:id="rId7" imgW="1434960" imgH="419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3151B61-4816-421C-B1B9-025C72BFCD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553200" y="5334000"/>
                        <a:ext cx="3740779" cy="1090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7778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404225" cy="652462"/>
          </a:xfrm>
        </p:spPr>
        <p:txBody>
          <a:bodyPr/>
          <a:lstStyle/>
          <a:p>
            <a:pPr>
              <a:defRPr/>
            </a:pPr>
            <a:r>
              <a:rPr lang="en-CA" sz="2500" dirty="0"/>
              <a:t>Probability with Permutations &amp; Combinations:</a:t>
            </a:r>
          </a:p>
        </p:txBody>
      </p:sp>
      <p:sp>
        <p:nvSpPr>
          <p:cNvPr id="411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914400"/>
            <a:ext cx="11506200" cy="4302125"/>
          </a:xfrm>
        </p:spPr>
        <p:txBody>
          <a:bodyPr>
            <a:normAutofit/>
          </a:bodyPr>
          <a:lstStyle/>
          <a:p>
            <a:r>
              <a:rPr lang="en-CA" sz="2100" dirty="0"/>
              <a:t>When solving probabilities using counting principles, the probability of each outcomes MUST be equally likely involved: </a:t>
            </a:r>
          </a:p>
          <a:p>
            <a:pPr lvl="1"/>
            <a:r>
              <a:rPr lang="en-CA" dirty="0"/>
              <a:t>If we are finding the probabilities of 5 card hands, every hand is equally likely b/c we are randomly drawing 5 cards from a deck</a:t>
            </a:r>
            <a:endParaRPr lang="en-CA" sz="2100" dirty="0"/>
          </a:p>
          <a:p>
            <a:pPr>
              <a:buFont typeface="Wingdings" pitchFamily="2" charset="2"/>
              <a:buNone/>
            </a:pPr>
            <a:r>
              <a:rPr lang="en-CA" sz="2100" dirty="0"/>
              <a:t>Ex: What is the probability of being dealt the following five card hands?</a:t>
            </a:r>
          </a:p>
          <a:p>
            <a:pPr>
              <a:buFont typeface="Wingdings" pitchFamily="2" charset="2"/>
              <a:buNone/>
            </a:pPr>
            <a:r>
              <a:rPr lang="en-CA" sz="2100" dirty="0"/>
              <a:t>a) Flush with spades</a:t>
            </a:r>
          </a:p>
          <a:p>
            <a:pPr>
              <a:buFont typeface="Wingdings" pitchFamily="2" charset="2"/>
              <a:buNone/>
            </a:pPr>
            <a:endParaRPr lang="en-CA" sz="2100" dirty="0"/>
          </a:p>
          <a:p>
            <a:pPr>
              <a:buFont typeface="Wingdings" pitchFamily="2" charset="2"/>
              <a:buNone/>
            </a:pPr>
            <a:endParaRPr lang="en-CA" sz="2100" dirty="0"/>
          </a:p>
          <a:p>
            <a:pPr>
              <a:buFont typeface="Wingdings" pitchFamily="2" charset="2"/>
              <a:buNone/>
            </a:pPr>
            <a:endParaRPr lang="en-CA" sz="2100" dirty="0"/>
          </a:p>
          <a:p>
            <a:pPr>
              <a:buFont typeface="Wingdings" pitchFamily="2" charset="2"/>
              <a:buNone/>
            </a:pPr>
            <a:r>
              <a:rPr lang="en-CA" sz="2100" dirty="0"/>
              <a:t>b) Full house with 3 kings and 2 aces</a:t>
            </a:r>
          </a:p>
        </p:txBody>
      </p:sp>
      <p:graphicFrame>
        <p:nvGraphicFramePr>
          <p:cNvPr id="409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1836267"/>
              </p:ext>
            </p:extLst>
          </p:nvPr>
        </p:nvGraphicFramePr>
        <p:xfrm>
          <a:off x="2268536" y="3317876"/>
          <a:ext cx="738188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380880" imgH="431640" progId="Equation.DSMT4">
                  <p:embed/>
                </p:oleObj>
              </mc:Choice>
              <mc:Fallback>
                <p:oleObj name="Equation" r:id="rId4" imgW="380880" imgH="431640" progId="Equation.DSMT4">
                  <p:embed/>
                  <p:pic>
                    <p:nvPicPr>
                      <p:cNvPr id="409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6" y="3317876"/>
                        <a:ext cx="738188" cy="836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366379"/>
              </p:ext>
            </p:extLst>
          </p:nvPr>
        </p:nvGraphicFramePr>
        <p:xfrm>
          <a:off x="7345361" y="2776539"/>
          <a:ext cx="882650" cy="83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457200" imgH="431640" progId="Equation.DSMT4">
                  <p:embed/>
                </p:oleObj>
              </mc:Choice>
              <mc:Fallback>
                <p:oleObj name="Equation" r:id="rId6" imgW="457200" imgH="431640" progId="Equation.DSMT4">
                  <p:embed/>
                  <p:pic>
                    <p:nvPicPr>
                      <p:cNvPr id="1742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5361" y="2776539"/>
                        <a:ext cx="882650" cy="833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9193908"/>
              </p:ext>
            </p:extLst>
          </p:nvPr>
        </p:nvGraphicFramePr>
        <p:xfrm>
          <a:off x="8318500" y="3011489"/>
          <a:ext cx="1100137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495000" imgH="203040" progId="Equation.DSMT4">
                  <p:embed/>
                </p:oleObj>
              </mc:Choice>
              <mc:Fallback>
                <p:oleObj name="Equation" r:id="rId8" imgW="495000" imgH="203040" progId="Equation.DSMT4">
                  <p:embed/>
                  <p:pic>
                    <p:nvPicPr>
                      <p:cNvPr id="17427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8500" y="3011489"/>
                        <a:ext cx="1100137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2337559"/>
              </p:ext>
            </p:extLst>
          </p:nvPr>
        </p:nvGraphicFramePr>
        <p:xfrm>
          <a:off x="6096000" y="2971800"/>
          <a:ext cx="12922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622080" imgH="228600" progId="Equation.DSMT4">
                  <p:embed/>
                </p:oleObj>
              </mc:Choice>
              <mc:Fallback>
                <p:oleObj name="Equation" r:id="rId10" imgW="622080" imgH="228600" progId="Equation.DSMT4">
                  <p:embed/>
                  <p:pic>
                    <p:nvPicPr>
                      <p:cNvPr id="33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971800"/>
                        <a:ext cx="1292225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68" name="Object 2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2559426"/>
              </p:ext>
            </p:extLst>
          </p:nvPr>
        </p:nvGraphicFramePr>
        <p:xfrm>
          <a:off x="6450011" y="3708400"/>
          <a:ext cx="98425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2" imgW="469800" imgH="228600" progId="Equation.DSMT4">
                  <p:embed/>
                </p:oleObj>
              </mc:Choice>
              <mc:Fallback>
                <p:oleObj name="Equation" r:id="rId12" imgW="469800" imgH="228600" progId="Equation.DSMT4">
                  <p:embed/>
                  <p:pic>
                    <p:nvPicPr>
                      <p:cNvPr id="16668" name="Object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0011" y="3708400"/>
                        <a:ext cx="984250" cy="477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69" name="Object 28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312037"/>
              </p:ext>
            </p:extLst>
          </p:nvPr>
        </p:nvGraphicFramePr>
        <p:xfrm>
          <a:off x="7475537" y="3556001"/>
          <a:ext cx="981075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4" imgW="507960" imgH="393480" progId="Equation.DSMT4">
                  <p:embed/>
                </p:oleObj>
              </mc:Choice>
              <mc:Fallback>
                <p:oleObj name="Equation" r:id="rId14" imgW="507960" imgH="393480" progId="Equation.DSMT4">
                  <p:embed/>
                  <p:pic>
                    <p:nvPicPr>
                      <p:cNvPr id="16669" name="Object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5537" y="3556001"/>
                        <a:ext cx="981075" cy="760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71" name="Object 2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461097"/>
              </p:ext>
            </p:extLst>
          </p:nvPr>
        </p:nvGraphicFramePr>
        <p:xfrm>
          <a:off x="8480424" y="3767138"/>
          <a:ext cx="130016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16" imgW="672840" imgH="203040" progId="Equation.DSMT4">
                  <p:embed/>
                </p:oleObj>
              </mc:Choice>
              <mc:Fallback>
                <p:oleObj name="Equation" r:id="rId16" imgW="672840" imgH="203040" progId="Equation.DSMT4">
                  <p:embed/>
                  <p:pic>
                    <p:nvPicPr>
                      <p:cNvPr id="16671" name="Object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80424" y="3767138"/>
                        <a:ext cx="130016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1496592"/>
              </p:ext>
            </p:extLst>
          </p:nvPr>
        </p:nvGraphicFramePr>
        <p:xfrm>
          <a:off x="2914650" y="3317876"/>
          <a:ext cx="1614487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18" imgW="825480" imgH="419040" progId="Equation.DSMT4">
                  <p:embed/>
                </p:oleObj>
              </mc:Choice>
              <mc:Fallback>
                <p:oleObj name="Equation" r:id="rId18" imgW="825480" imgH="419040" progId="Equation.DSMT4">
                  <p:embed/>
                  <p:pic>
                    <p:nvPicPr>
                      <p:cNvPr id="4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3317876"/>
                        <a:ext cx="1614487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5143562"/>
              </p:ext>
            </p:extLst>
          </p:nvPr>
        </p:nvGraphicFramePr>
        <p:xfrm>
          <a:off x="4433887" y="3517900"/>
          <a:ext cx="14382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20" imgW="736560" imgH="177480" progId="Equation.DSMT4">
                  <p:embed/>
                </p:oleObj>
              </mc:Choice>
              <mc:Fallback>
                <p:oleObj name="Equation" r:id="rId20" imgW="736560" imgH="177480" progId="Equation.DSMT4">
                  <p:embed/>
                  <p:pic>
                    <p:nvPicPr>
                      <p:cNvPr id="4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3887" y="3517900"/>
                        <a:ext cx="143827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9389548"/>
              </p:ext>
            </p:extLst>
          </p:nvPr>
        </p:nvGraphicFramePr>
        <p:xfrm>
          <a:off x="1028700" y="5119688"/>
          <a:ext cx="150336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22" imgW="774360" imgH="253800" progId="Equation.DSMT4">
                  <p:embed/>
                </p:oleObj>
              </mc:Choice>
              <mc:Fallback>
                <p:oleObj name="Equation" r:id="rId22" imgW="774360" imgH="253800" progId="Equation.DSMT4">
                  <p:embed/>
                  <p:pic>
                    <p:nvPicPr>
                      <p:cNvPr id="410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5119688"/>
                        <a:ext cx="1503362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867306"/>
              </p:ext>
            </p:extLst>
          </p:nvPr>
        </p:nvGraphicFramePr>
        <p:xfrm>
          <a:off x="2476501" y="4967288"/>
          <a:ext cx="1279525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24" imgW="660240" imgH="431640" progId="Equation.DSMT4">
                  <p:embed/>
                </p:oleObj>
              </mc:Choice>
              <mc:Fallback>
                <p:oleObj name="Equation" r:id="rId24" imgW="660240" imgH="431640" progId="Equation.DSMT4">
                  <p:embed/>
                  <p:pic>
                    <p:nvPicPr>
                      <p:cNvPr id="410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1" y="4967288"/>
                        <a:ext cx="1279525" cy="836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173317"/>
              </p:ext>
            </p:extLst>
          </p:nvPr>
        </p:nvGraphicFramePr>
        <p:xfrm>
          <a:off x="3702051" y="4979988"/>
          <a:ext cx="1614487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26" imgW="825480" imgH="419040" progId="Equation.DSMT4">
                  <p:embed/>
                </p:oleObj>
              </mc:Choice>
              <mc:Fallback>
                <p:oleObj name="Equation" r:id="rId26" imgW="825480" imgH="419040" progId="Equation.DSMT4">
                  <p:embed/>
                  <p:pic>
                    <p:nvPicPr>
                      <p:cNvPr id="44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1" y="4979988"/>
                        <a:ext cx="1614487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8217878"/>
              </p:ext>
            </p:extLst>
          </p:nvPr>
        </p:nvGraphicFramePr>
        <p:xfrm>
          <a:off x="5334000" y="5181600"/>
          <a:ext cx="188595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28" imgW="965160" imgH="177480" progId="Equation.DSMT4">
                  <p:embed/>
                </p:oleObj>
              </mc:Choice>
              <mc:Fallback>
                <p:oleObj name="Equation" r:id="rId28" imgW="965160" imgH="177480" progId="Equation.DSMT4">
                  <p:embed/>
                  <p:pic>
                    <p:nvPicPr>
                      <p:cNvPr id="4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5181600"/>
                        <a:ext cx="1885950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4" name="Text Box 5"/>
          <p:cNvSpPr txBox="1">
            <a:spLocks noChangeArrowheads="1"/>
          </p:cNvSpPr>
          <p:nvPr/>
        </p:nvSpPr>
        <p:spPr bwMode="auto">
          <a:xfrm>
            <a:off x="6608763" y="6626226"/>
            <a:ext cx="433003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0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586213"/>
              </p:ext>
            </p:extLst>
          </p:nvPr>
        </p:nvGraphicFramePr>
        <p:xfrm>
          <a:off x="1125536" y="3465514"/>
          <a:ext cx="118268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31" imgW="609480" imgH="253800" progId="Equation.DSMT4">
                  <p:embed/>
                </p:oleObj>
              </mc:Choice>
              <mc:Fallback>
                <p:oleObj name="Equation" r:id="rId31" imgW="609480" imgH="253800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6" y="3465514"/>
                        <a:ext cx="1182688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1" name="Content Placeholder 2"/>
          <p:cNvSpPr>
            <a:spLocks noGrp="1"/>
          </p:cNvSpPr>
          <p:nvPr>
            <p:ph sz="quarter" idx="1"/>
          </p:nvPr>
        </p:nvSpPr>
        <p:spPr>
          <a:xfrm>
            <a:off x="1806575" y="309564"/>
            <a:ext cx="8458200" cy="33607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sz="2200"/>
              <a:t>Ex: Four cards is drawn from a deck, what is the probability of not getting any diamonds?</a:t>
            </a:r>
          </a:p>
          <a:p>
            <a:pPr>
              <a:buFont typeface="Wingdings" pitchFamily="2" charset="2"/>
              <a:buNone/>
            </a:pPr>
            <a:endParaRPr lang="en-CA" sz="2200"/>
          </a:p>
          <a:p>
            <a:pPr>
              <a:buFont typeface="Wingdings" pitchFamily="2" charset="2"/>
              <a:buNone/>
            </a:pPr>
            <a:endParaRPr lang="en-CA" sz="2200"/>
          </a:p>
          <a:p>
            <a:pPr>
              <a:buFont typeface="Wingdings" pitchFamily="2" charset="2"/>
              <a:buNone/>
            </a:pPr>
            <a:endParaRPr lang="en-CA" sz="2200"/>
          </a:p>
          <a:p>
            <a:pPr>
              <a:buFont typeface="Wingdings" pitchFamily="2" charset="2"/>
              <a:buNone/>
            </a:pPr>
            <a:endParaRPr lang="en-CA" sz="2200"/>
          </a:p>
          <a:p>
            <a:pPr>
              <a:buFont typeface="Wingdings" pitchFamily="2" charset="2"/>
              <a:buNone/>
            </a:pPr>
            <a:endParaRPr lang="en-CA" sz="2200"/>
          </a:p>
          <a:p>
            <a:pPr>
              <a:buFont typeface="Wingdings" pitchFamily="2" charset="2"/>
              <a:buNone/>
            </a:pPr>
            <a:r>
              <a:rPr lang="en-CA" sz="2200"/>
              <a:t>b) What is the probability of getting atleast one diamond?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93900" y="3590925"/>
            <a:ext cx="540543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Use the complement to find this probability:</a:t>
            </a:r>
          </a:p>
        </p:txBody>
      </p:sp>
      <p:graphicFrame>
        <p:nvGraphicFramePr>
          <p:cNvPr id="13316" name="Object 2"/>
          <p:cNvGraphicFramePr>
            <a:graphicFrameLocks noChangeAspect="1"/>
          </p:cNvGraphicFramePr>
          <p:nvPr/>
        </p:nvGraphicFramePr>
        <p:xfrm>
          <a:off x="1863725" y="1555750"/>
          <a:ext cx="12573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4" imgW="647640" imgH="304560" progId="Equation.DSMT4">
                  <p:embed/>
                </p:oleObj>
              </mc:Choice>
              <mc:Fallback>
                <p:oleObj name="Equation" r:id="rId4" imgW="647640" imgH="304560" progId="Equation.DSMT4">
                  <p:embed/>
                  <p:pic>
                    <p:nvPicPr>
                      <p:cNvPr id="133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725" y="1555750"/>
                        <a:ext cx="1257300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3176589" y="1477963"/>
          <a:ext cx="739775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6" imgW="380880" imgH="431640" progId="Equation.DSMT4">
                  <p:embed/>
                </p:oleObj>
              </mc:Choice>
              <mc:Fallback>
                <p:oleObj name="Equation" r:id="rId6" imgW="380880" imgH="43164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6589" y="1477963"/>
                        <a:ext cx="739775" cy="836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48276" y="1909764"/>
            <a:ext cx="366236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Choose 4 cards from a deck of 52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94314" y="1322389"/>
            <a:ext cx="351313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39 cards that are not diamonds</a:t>
            </a:r>
          </a:p>
        </p:txBody>
      </p:sp>
      <p:sp>
        <p:nvSpPr>
          <p:cNvPr id="8" name="Freeform 7"/>
          <p:cNvSpPr/>
          <p:nvPr/>
        </p:nvSpPr>
        <p:spPr>
          <a:xfrm>
            <a:off x="3863975" y="1306514"/>
            <a:ext cx="1479550" cy="280987"/>
          </a:xfrm>
          <a:custGeom>
            <a:avLst/>
            <a:gdLst>
              <a:gd name="connsiteX0" fmla="*/ 1479177 w 1479177"/>
              <a:gd name="connsiteY0" fmla="*/ 212911 h 280147"/>
              <a:gd name="connsiteX1" fmla="*/ 914400 w 1479177"/>
              <a:gd name="connsiteY1" fmla="*/ 11206 h 280147"/>
              <a:gd name="connsiteX2" fmla="*/ 0 w 1479177"/>
              <a:gd name="connsiteY2" fmla="*/ 280147 h 280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9177" h="280147">
                <a:moveTo>
                  <a:pt x="1479177" y="212911"/>
                </a:moveTo>
                <a:cubicBezTo>
                  <a:pt x="1320053" y="106455"/>
                  <a:pt x="1160930" y="0"/>
                  <a:pt x="914400" y="11206"/>
                </a:cubicBezTo>
                <a:cubicBezTo>
                  <a:pt x="667871" y="22412"/>
                  <a:pt x="333935" y="151279"/>
                  <a:pt x="0" y="28014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" name="Freeform 8"/>
          <p:cNvSpPr/>
          <p:nvPr/>
        </p:nvSpPr>
        <p:spPr>
          <a:xfrm>
            <a:off x="3836988" y="2071689"/>
            <a:ext cx="1465262" cy="269875"/>
          </a:xfrm>
          <a:custGeom>
            <a:avLst/>
            <a:gdLst>
              <a:gd name="connsiteX0" fmla="*/ 1465730 w 1465730"/>
              <a:gd name="connsiteY0" fmla="*/ 0 h 271182"/>
              <a:gd name="connsiteX1" fmla="*/ 1062318 w 1465730"/>
              <a:gd name="connsiteY1" fmla="*/ 268941 h 271182"/>
              <a:gd name="connsiteX2" fmla="*/ 0 w 1465730"/>
              <a:gd name="connsiteY2" fmla="*/ 13447 h 271182"/>
              <a:gd name="connsiteX3" fmla="*/ 0 w 1465730"/>
              <a:gd name="connsiteY3" fmla="*/ 13447 h 271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65730" h="271182">
                <a:moveTo>
                  <a:pt x="1465730" y="0"/>
                </a:moveTo>
                <a:cubicBezTo>
                  <a:pt x="1386168" y="133350"/>
                  <a:pt x="1306606" y="266700"/>
                  <a:pt x="1062318" y="268941"/>
                </a:cubicBezTo>
                <a:cubicBezTo>
                  <a:pt x="818030" y="271182"/>
                  <a:pt x="0" y="13447"/>
                  <a:pt x="0" y="13447"/>
                </a:cubicBezTo>
                <a:lnTo>
                  <a:pt x="0" y="13447"/>
                </a:ln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7426" name="Object 18"/>
          <p:cNvGraphicFramePr>
            <a:graphicFrameLocks noChangeAspect="1"/>
          </p:cNvGraphicFramePr>
          <p:nvPr/>
        </p:nvGraphicFramePr>
        <p:xfrm>
          <a:off x="7924800" y="1044575"/>
          <a:ext cx="105410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8" imgW="545760" imgH="431640" progId="Equation.DSMT4">
                  <p:embed/>
                </p:oleObj>
              </mc:Choice>
              <mc:Fallback>
                <p:oleObj name="Equation" r:id="rId8" imgW="545760" imgH="431640" progId="Equation.DSMT4">
                  <p:embed/>
                  <p:pic>
                    <p:nvPicPr>
                      <p:cNvPr id="1742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1044575"/>
                        <a:ext cx="1054100" cy="833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7" name="Object 19"/>
          <p:cNvGraphicFramePr>
            <a:graphicFrameLocks noChangeAspect="1"/>
          </p:cNvGraphicFramePr>
          <p:nvPr/>
        </p:nvGraphicFramePr>
        <p:xfrm>
          <a:off x="8939213" y="1266825"/>
          <a:ext cx="127000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10" imgW="571320" imgH="203040" progId="Equation.DSMT4">
                  <p:embed/>
                </p:oleObj>
              </mc:Choice>
              <mc:Fallback>
                <p:oleObj name="Equation" r:id="rId10" imgW="571320" imgH="203040" progId="Equation.DSMT4">
                  <p:embed/>
                  <p:pic>
                    <p:nvPicPr>
                      <p:cNvPr id="17427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9213" y="1266825"/>
                        <a:ext cx="1270000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5"/>
          <p:cNvGraphicFramePr>
            <a:graphicFrameLocks noChangeAspect="1"/>
          </p:cNvGraphicFramePr>
          <p:nvPr/>
        </p:nvGraphicFramePr>
        <p:xfrm>
          <a:off x="7026276" y="1239838"/>
          <a:ext cx="9763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2" imgW="469800" imgH="228600" progId="Equation.DSMT4">
                  <p:embed/>
                </p:oleObj>
              </mc:Choice>
              <mc:Fallback>
                <p:oleObj name="Equation" r:id="rId12" imgW="469800" imgH="228600" progId="Equation.DSMT4">
                  <p:embed/>
                  <p:pic>
                    <p:nvPicPr>
                      <p:cNvPr id="33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6276" y="1239838"/>
                        <a:ext cx="976313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68" name="Object 284"/>
          <p:cNvGraphicFramePr>
            <a:graphicFrameLocks noChangeAspect="1"/>
          </p:cNvGraphicFramePr>
          <p:nvPr/>
        </p:nvGraphicFramePr>
        <p:xfrm>
          <a:off x="7115175" y="1976439"/>
          <a:ext cx="9842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4" imgW="469800" imgH="228600" progId="Equation.DSMT4">
                  <p:embed/>
                </p:oleObj>
              </mc:Choice>
              <mc:Fallback>
                <p:oleObj name="Equation" r:id="rId14" imgW="469800" imgH="228600" progId="Equation.DSMT4">
                  <p:embed/>
                  <p:pic>
                    <p:nvPicPr>
                      <p:cNvPr id="16668" name="Object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5175" y="1976439"/>
                        <a:ext cx="984250" cy="477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69" name="Object 281"/>
          <p:cNvGraphicFramePr>
            <a:graphicFrameLocks noChangeAspect="1"/>
          </p:cNvGraphicFramePr>
          <p:nvPr/>
        </p:nvGraphicFramePr>
        <p:xfrm>
          <a:off x="8128001" y="1824038"/>
          <a:ext cx="1006475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6" imgW="520560" imgH="393480" progId="Equation.DSMT4">
                  <p:embed/>
                </p:oleObj>
              </mc:Choice>
              <mc:Fallback>
                <p:oleObj name="Equation" r:id="rId16" imgW="520560" imgH="393480" progId="Equation.DSMT4">
                  <p:embed/>
                  <p:pic>
                    <p:nvPicPr>
                      <p:cNvPr id="16669" name="Object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1" y="1824038"/>
                        <a:ext cx="1006475" cy="760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71" name="Object 287"/>
          <p:cNvGraphicFramePr>
            <a:graphicFrameLocks noChangeAspect="1"/>
          </p:cNvGraphicFramePr>
          <p:nvPr/>
        </p:nvGraphicFramePr>
        <p:xfrm>
          <a:off x="9118600" y="1992313"/>
          <a:ext cx="1239838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18" imgW="545760" imgH="203040" progId="Equation.DSMT4">
                  <p:embed/>
                </p:oleObj>
              </mc:Choice>
              <mc:Fallback>
                <p:oleObj name="Equation" r:id="rId18" imgW="545760" imgH="203040" progId="Equation.DSMT4">
                  <p:embed/>
                  <p:pic>
                    <p:nvPicPr>
                      <p:cNvPr id="16671" name="Object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18600" y="1992313"/>
                        <a:ext cx="1239838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9"/>
          <p:cNvGraphicFramePr>
            <a:graphicFrameLocks noChangeAspect="1"/>
          </p:cNvGraphicFramePr>
          <p:nvPr/>
        </p:nvGraphicFramePr>
        <p:xfrm>
          <a:off x="3944938" y="1465264"/>
          <a:ext cx="136525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20" imgW="698400" imgH="419040" progId="Equation.DSMT4">
                  <p:embed/>
                </p:oleObj>
              </mc:Choice>
              <mc:Fallback>
                <p:oleObj name="Equation" r:id="rId20" imgW="698400" imgH="419040" progId="Equation.DSMT4">
                  <p:embed/>
                  <p:pic>
                    <p:nvPicPr>
                      <p:cNvPr id="4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4938" y="1465264"/>
                        <a:ext cx="1365250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19"/>
          <p:cNvGraphicFramePr>
            <a:graphicFrameLocks noChangeAspect="1"/>
          </p:cNvGraphicFramePr>
          <p:nvPr/>
        </p:nvGraphicFramePr>
        <p:xfrm>
          <a:off x="5462589" y="1665288"/>
          <a:ext cx="113982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22" imgW="583920" imgH="177480" progId="Equation.DSMT4">
                  <p:embed/>
                </p:oleObj>
              </mc:Choice>
              <mc:Fallback>
                <p:oleObj name="Equation" r:id="rId22" imgW="583920" imgH="177480" progId="Equation.DSMT4">
                  <p:embed/>
                  <p:pic>
                    <p:nvPicPr>
                      <p:cNvPr id="4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2589" y="1665288"/>
                        <a:ext cx="113982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1649414" y="4152901"/>
          <a:ext cx="2020887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24" imgW="1041120" imgH="253800" progId="Equation.DSMT4">
                  <p:embed/>
                </p:oleObj>
              </mc:Choice>
              <mc:Fallback>
                <p:oleObj name="Equation" r:id="rId24" imgW="1041120" imgH="253800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414" y="4152901"/>
                        <a:ext cx="2020887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3759201" y="4165601"/>
          <a:ext cx="1109663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26" imgW="571320" imgH="253800" progId="Equation.DSMT4">
                  <p:embed/>
                </p:oleObj>
              </mc:Choice>
              <mc:Fallback>
                <p:oleObj name="Equation" r:id="rId26" imgW="571320" imgH="253800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1" y="4165601"/>
                        <a:ext cx="1109663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4864101" y="4179889"/>
          <a:ext cx="11588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28" imgW="596880" imgH="253800" progId="Equation.DSMT4">
                  <p:embed/>
                </p:oleObj>
              </mc:Choice>
              <mc:Fallback>
                <p:oleObj name="Equation" r:id="rId28" imgW="596880" imgH="253800" progId="Equation.DSMT4">
                  <p:embed/>
                  <p:pic>
                    <p:nvPicPr>
                      <p:cNvPr id="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1" y="4179889"/>
                        <a:ext cx="1158875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5981701" y="4184651"/>
          <a:ext cx="1135063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30" imgW="583920" imgH="253800" progId="Equation.DSMT4">
                  <p:embed/>
                </p:oleObj>
              </mc:Choice>
              <mc:Fallback>
                <p:oleObj name="Equation" r:id="rId30" imgW="583920" imgH="253800" progId="Equation.DSMT4">
                  <p:embed/>
                  <p:pic>
                    <p:nvPicPr>
                      <p:cNvPr id="2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701" y="4184651"/>
                        <a:ext cx="1135063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7118351" y="4202114"/>
          <a:ext cx="938213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32" imgW="482400" imgH="253800" progId="Equation.DSMT4">
                  <p:embed/>
                </p:oleObj>
              </mc:Choice>
              <mc:Fallback>
                <p:oleObj name="Equation" r:id="rId32" imgW="482400" imgH="253800" progId="Equation.DSMT4">
                  <p:embed/>
                  <p:pic>
                    <p:nvPicPr>
                      <p:cNvPr id="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8351" y="4202114"/>
                        <a:ext cx="938213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8112126" y="4144963"/>
          <a:ext cx="1357313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34" imgW="698400" imgH="304560" progId="Equation.DSMT4">
                  <p:embed/>
                </p:oleObj>
              </mc:Choice>
              <mc:Fallback>
                <p:oleObj name="Equation" r:id="rId34" imgW="698400" imgH="304560" progId="Equation.DSMT4">
                  <p:embed/>
                  <p:pic>
                    <p:nvPicPr>
                      <p:cNvPr id="2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126" y="4144963"/>
                        <a:ext cx="1357313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3397251" y="4868864"/>
          <a:ext cx="1674813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36" imgW="761760" imgH="177480" progId="Equation.DSMT4">
                  <p:embed/>
                </p:oleObj>
              </mc:Choice>
              <mc:Fallback>
                <p:oleObj name="Equation" r:id="rId36" imgW="761760" imgH="177480" progId="Equation.DSMT4">
                  <p:embed/>
                  <p:pic>
                    <p:nvPicPr>
                      <p:cNvPr id="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1" y="4868864"/>
                        <a:ext cx="1674813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3365500" y="5368926"/>
          <a:ext cx="141128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38" imgW="507960" imgH="177480" progId="Equation.DSMT4">
                  <p:embed/>
                </p:oleObj>
              </mc:Choice>
              <mc:Fallback>
                <p:oleObj name="Equation" r:id="rId38" imgW="507960" imgH="177480" progId="Equation.DSMT4">
                  <p:embed/>
                  <p:pic>
                    <p:nvPicPr>
                      <p:cNvPr id="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5368926"/>
                        <a:ext cx="1411288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4789489" y="5357814"/>
          <a:ext cx="1550987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40" imgW="558720" imgH="177480" progId="Equation.DSMT4">
                  <p:embed/>
                </p:oleObj>
              </mc:Choice>
              <mc:Fallback>
                <p:oleObj name="Equation" r:id="rId40" imgW="558720" imgH="177480" progId="Equation.DSMT4">
                  <p:embed/>
                  <p:pic>
                    <p:nvPicPr>
                      <p:cNvPr id="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9489" y="5357814"/>
                        <a:ext cx="1550987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7" name="Text Box 5"/>
          <p:cNvSpPr txBox="1">
            <a:spLocks noChangeArrowheads="1"/>
          </p:cNvSpPr>
          <p:nvPr/>
        </p:nvSpPr>
        <p:spPr bwMode="auto">
          <a:xfrm>
            <a:off x="6608763" y="6626226"/>
            <a:ext cx="433003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42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6" grpId="1"/>
      <p:bldP spid="7" grpId="0"/>
      <p:bldP spid="7" grpId="1"/>
      <p:bldP spid="8" grpId="0" animBg="1"/>
      <p:bldP spid="8" grpId="1" animBg="1"/>
      <p:bldP spid="9" grpId="0" animBg="1"/>
      <p:bldP spid="9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0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304800"/>
            <a:ext cx="11430000" cy="44243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CA" sz="2200" dirty="0"/>
              <a:t>Practice: What is the probability of getting a five card hand with 3 hearts and 2 spades?</a:t>
            </a:r>
          </a:p>
          <a:p>
            <a:pPr>
              <a:buFont typeface="Wingdings" pitchFamily="2" charset="2"/>
              <a:buNone/>
            </a:pPr>
            <a:endParaRPr lang="en-CA" sz="2200" dirty="0"/>
          </a:p>
          <a:p>
            <a:pPr>
              <a:buFont typeface="Wingdings" pitchFamily="2" charset="2"/>
              <a:buNone/>
            </a:pPr>
            <a:endParaRPr lang="en-CA" sz="2200" dirty="0"/>
          </a:p>
          <a:p>
            <a:pPr>
              <a:buFont typeface="Wingdings" pitchFamily="2" charset="2"/>
              <a:buNone/>
            </a:pPr>
            <a:endParaRPr lang="en-CA" sz="2200" dirty="0"/>
          </a:p>
          <a:p>
            <a:pPr>
              <a:buFont typeface="Wingdings" pitchFamily="2" charset="2"/>
              <a:buNone/>
            </a:pPr>
            <a:endParaRPr lang="en-CA" sz="500" dirty="0"/>
          </a:p>
          <a:p>
            <a:pPr>
              <a:buFont typeface="Wingdings" pitchFamily="2" charset="2"/>
              <a:buNone/>
            </a:pPr>
            <a:r>
              <a:rPr lang="en-CA" sz="2200" dirty="0"/>
              <a:t>b) What is the probability of getting a seven card hand with 4 red cards and 3 spades?</a:t>
            </a:r>
          </a:p>
          <a:p>
            <a:pPr>
              <a:buFont typeface="Wingdings" pitchFamily="2" charset="2"/>
              <a:buNone/>
            </a:pPr>
            <a:endParaRPr lang="en-CA" sz="2200" dirty="0"/>
          </a:p>
          <a:p>
            <a:pPr>
              <a:buFont typeface="Wingdings" pitchFamily="2" charset="2"/>
              <a:buNone/>
            </a:pPr>
            <a:endParaRPr lang="en-CA" sz="2200" dirty="0"/>
          </a:p>
          <a:p>
            <a:pPr>
              <a:buFont typeface="Wingdings" pitchFamily="2" charset="2"/>
              <a:buNone/>
            </a:pPr>
            <a:br>
              <a:rPr lang="en-CA" sz="2200" dirty="0"/>
            </a:br>
            <a:endParaRPr lang="en-CA" sz="500" dirty="0"/>
          </a:p>
          <a:p>
            <a:pPr>
              <a:buFont typeface="Wingdings" pitchFamily="2" charset="2"/>
              <a:buNone/>
            </a:pPr>
            <a:r>
              <a:rPr lang="en-CA" sz="2200" dirty="0"/>
              <a:t>c) What is the probability of getting 4 spades, 2 hearts, and 1 club from a 7 card hand?</a:t>
            </a:r>
          </a:p>
        </p:txBody>
      </p:sp>
      <p:graphicFrame>
        <p:nvGraphicFramePr>
          <p:cNvPr id="14339" name="Object 2"/>
          <p:cNvGraphicFramePr>
            <a:graphicFrameLocks noChangeAspect="1"/>
          </p:cNvGraphicFramePr>
          <p:nvPr/>
        </p:nvGraphicFramePr>
        <p:xfrm>
          <a:off x="1663701" y="1766889"/>
          <a:ext cx="15779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4" imgW="812520" imgH="253800" progId="Equation.DSMT4">
                  <p:embed/>
                </p:oleObj>
              </mc:Choice>
              <mc:Fallback>
                <p:oleObj name="Equation" r:id="rId4" imgW="812520" imgH="253800" progId="Equation.DSMT4">
                  <p:embed/>
                  <p:pic>
                    <p:nvPicPr>
                      <p:cNvPr id="1433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1" y="1766889"/>
                        <a:ext cx="1577975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2"/>
          <p:cNvGraphicFramePr>
            <a:graphicFrameLocks noChangeAspect="1"/>
          </p:cNvGraphicFramePr>
          <p:nvPr/>
        </p:nvGraphicFramePr>
        <p:xfrm>
          <a:off x="3211513" y="1625601"/>
          <a:ext cx="1504950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6" imgW="774360" imgH="431640" progId="Equation.DSMT4">
                  <p:embed/>
                </p:oleObj>
              </mc:Choice>
              <mc:Fallback>
                <p:oleObj name="Equation" r:id="rId6" imgW="774360" imgH="431640" progId="Equation.DSMT4">
                  <p:embed/>
                  <p:pic>
                    <p:nvPicPr>
                      <p:cNvPr id="1434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1513" y="1625601"/>
                        <a:ext cx="1504950" cy="836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391400" y="914400"/>
            <a:ext cx="4211638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Use the bucket method to find the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 total number of desired hands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4659314" y="1614488"/>
          <a:ext cx="160337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8" imgW="825480" imgH="419040" progId="Equation.DSMT4">
                  <p:embed/>
                </p:oleObj>
              </mc:Choice>
              <mc:Fallback>
                <p:oleObj name="Equation" r:id="rId8" imgW="825480" imgH="41904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314" y="1614488"/>
                        <a:ext cx="1603375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6269039" y="1784350"/>
          <a:ext cx="158908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10" imgW="736560" imgH="177480" progId="Equation.DSMT4">
                  <p:embed/>
                </p:oleObj>
              </mc:Choice>
              <mc:Fallback>
                <p:oleObj name="Equation" r:id="rId10" imgW="736560" imgH="17748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9039" y="1784350"/>
                        <a:ext cx="1589087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7148878"/>
              </p:ext>
            </p:extLst>
          </p:nvPr>
        </p:nvGraphicFramePr>
        <p:xfrm>
          <a:off x="1866901" y="3276601"/>
          <a:ext cx="15271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2" imgW="787320" imgH="253800" progId="Equation.DSMT4">
                  <p:embed/>
                </p:oleObj>
              </mc:Choice>
              <mc:Fallback>
                <p:oleObj name="Equation" r:id="rId12" imgW="787320" imgH="25380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1" y="3276601"/>
                        <a:ext cx="1527175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1780079"/>
              </p:ext>
            </p:extLst>
          </p:nvPr>
        </p:nvGraphicFramePr>
        <p:xfrm>
          <a:off x="3378201" y="3135313"/>
          <a:ext cx="1528763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4" imgW="787320" imgH="431640" progId="Equation.DSMT4">
                  <p:embed/>
                </p:oleObj>
              </mc:Choice>
              <mc:Fallback>
                <p:oleObj name="Equation" r:id="rId14" imgW="787320" imgH="431640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1" y="3135313"/>
                        <a:ext cx="1528763" cy="836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1802532"/>
              </p:ext>
            </p:extLst>
          </p:nvPr>
        </p:nvGraphicFramePr>
        <p:xfrm>
          <a:off x="4864100" y="3124200"/>
          <a:ext cx="1824038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16" imgW="939600" imgH="419040" progId="Equation.DSMT4">
                  <p:embed/>
                </p:oleObj>
              </mc:Choice>
              <mc:Fallback>
                <p:oleObj name="Equation" r:id="rId16" imgW="939600" imgH="419040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3124200"/>
                        <a:ext cx="1824038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1930435"/>
              </p:ext>
            </p:extLst>
          </p:nvPr>
        </p:nvGraphicFramePr>
        <p:xfrm>
          <a:off x="6718300" y="3295650"/>
          <a:ext cx="142398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18" imgW="660240" imgH="177480" progId="Equation.DSMT4">
                  <p:embed/>
                </p:oleObj>
              </mc:Choice>
              <mc:Fallback>
                <p:oleObj name="Equation" r:id="rId18" imgW="660240" imgH="177480" progId="Equation.DSMT4">
                  <p:embed/>
                  <p:pic>
                    <p:nvPicPr>
                      <p:cNvPr id="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8300" y="3295650"/>
                        <a:ext cx="1423988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316003"/>
              </p:ext>
            </p:extLst>
          </p:nvPr>
        </p:nvGraphicFramePr>
        <p:xfrm>
          <a:off x="8093075" y="3213100"/>
          <a:ext cx="1778000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20" imgW="634680" imgH="177480" progId="Equation.DSMT4">
                  <p:embed/>
                </p:oleObj>
              </mc:Choice>
              <mc:Fallback>
                <p:oleObj name="Equation" r:id="rId20" imgW="634680" imgH="177480" progId="Equation.DSMT4">
                  <p:embed/>
                  <p:pic>
                    <p:nvPicPr>
                      <p:cNvPr id="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3075" y="3213100"/>
                        <a:ext cx="1778000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1676401" y="5178426"/>
          <a:ext cx="19716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22" imgW="1015920" imgH="253800" progId="Equation.DSMT4">
                  <p:embed/>
                </p:oleObj>
              </mc:Choice>
              <mc:Fallback>
                <p:oleObj name="Equation" r:id="rId22" imgW="1015920" imgH="253800" progId="Equation.DSMT4">
                  <p:embed/>
                  <p:pic>
                    <p:nvPicPr>
                      <p:cNvPr id="1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1" y="5178426"/>
                        <a:ext cx="1971675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3579813" y="5022851"/>
          <a:ext cx="2266950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24" imgW="1168200" imgH="431640" progId="Equation.DSMT4">
                  <p:embed/>
                </p:oleObj>
              </mc:Choice>
              <mc:Fallback>
                <p:oleObj name="Equation" r:id="rId24" imgW="1168200" imgH="431640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9813" y="5022851"/>
                        <a:ext cx="2266950" cy="836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3416300" y="5765800"/>
          <a:ext cx="1824038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26" imgW="939600" imgH="419040" progId="Equation.DSMT4">
                  <p:embed/>
                </p:oleObj>
              </mc:Choice>
              <mc:Fallback>
                <p:oleObj name="Equation" r:id="rId26" imgW="939600" imgH="419040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5765800"/>
                        <a:ext cx="1824038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5268914" y="5962650"/>
          <a:ext cx="158908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28" imgW="736560" imgH="177480" progId="Equation.DSMT4">
                  <p:embed/>
                </p:oleObj>
              </mc:Choice>
              <mc:Fallback>
                <p:oleObj name="Equation" r:id="rId28" imgW="736560" imgH="177480" progId="Equation.DSMT4">
                  <p:embed/>
                  <p:pic>
                    <p:nvPicPr>
                      <p:cNvPr id="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8914" y="5962650"/>
                        <a:ext cx="1589087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6823075" y="5894389"/>
          <a:ext cx="2205038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30" imgW="787320" imgH="177480" progId="Equation.DSMT4">
                  <p:embed/>
                </p:oleObj>
              </mc:Choice>
              <mc:Fallback>
                <p:oleObj name="Equation" r:id="rId30" imgW="787320" imgH="177480" progId="Equation.DSMT4">
                  <p:embed/>
                  <p:pic>
                    <p:nvPicPr>
                      <p:cNvPr id="2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3075" y="5894389"/>
                        <a:ext cx="2205038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2" name="Text Box 5"/>
          <p:cNvSpPr txBox="1">
            <a:spLocks noChangeArrowheads="1"/>
          </p:cNvSpPr>
          <p:nvPr/>
        </p:nvSpPr>
        <p:spPr bwMode="auto">
          <a:xfrm>
            <a:off x="6608763" y="6626226"/>
            <a:ext cx="433003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2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7338"/>
            <a:ext cx="111252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300" dirty="0"/>
              <a:t>Ex: There are 12 horses in a race with 1</a:t>
            </a:r>
            <a:r>
              <a:rPr lang="en-CA" sz="2300" baseline="30000" dirty="0"/>
              <a:t>st</a:t>
            </a:r>
            <a:r>
              <a:rPr lang="en-CA" sz="2300" dirty="0"/>
              <a:t>, 2</a:t>
            </a:r>
            <a:r>
              <a:rPr lang="en-CA" sz="2300" baseline="30000" dirty="0"/>
              <a:t>nd</a:t>
            </a:r>
            <a:r>
              <a:rPr lang="en-CA" sz="2300" dirty="0"/>
              <a:t>, and 3</a:t>
            </a:r>
            <a:r>
              <a:rPr lang="en-CA" sz="2300" baseline="30000" dirty="0"/>
              <a:t>rd</a:t>
            </a:r>
            <a:r>
              <a:rPr lang="en-CA" sz="2300" dirty="0"/>
              <a:t> places.  What is the probability that someone will get all three horses in the correct order?</a:t>
            </a:r>
          </a:p>
        </p:txBody>
      </p:sp>
      <p:graphicFrame>
        <p:nvGraphicFramePr>
          <p:cNvPr id="15364" name="Object 2"/>
          <p:cNvGraphicFramePr>
            <a:graphicFrameLocks noChangeAspect="1"/>
          </p:cNvGraphicFramePr>
          <p:nvPr/>
        </p:nvGraphicFramePr>
        <p:xfrm>
          <a:off x="2662239" y="1900239"/>
          <a:ext cx="135572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4" imgW="698400" imgH="253800" progId="Equation.DSMT4">
                  <p:embed/>
                </p:oleObj>
              </mc:Choice>
              <mc:Fallback>
                <p:oleObj name="Equation" r:id="rId4" imgW="698400" imgH="253800" progId="Equation.DSMT4">
                  <p:embed/>
                  <p:pic>
                    <p:nvPicPr>
                      <p:cNvPr id="1536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2239" y="1900239"/>
                        <a:ext cx="1355725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2"/>
          <p:cNvGraphicFramePr>
            <a:graphicFrameLocks noChangeAspect="1"/>
          </p:cNvGraphicFramePr>
          <p:nvPr/>
        </p:nvGraphicFramePr>
        <p:xfrm>
          <a:off x="4046538" y="1733551"/>
          <a:ext cx="666750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6" imgW="342720" imgH="431640" progId="Equation.DSMT4">
                  <p:embed/>
                </p:oleObj>
              </mc:Choice>
              <mc:Fallback>
                <p:oleObj name="Equation" r:id="rId6" imgW="342720" imgH="431640" progId="Equation.DSMT4">
                  <p:embed/>
                  <p:pic>
                    <p:nvPicPr>
                      <p:cNvPr id="1536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6538" y="1733551"/>
                        <a:ext cx="666750" cy="836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81714" y="2219325"/>
            <a:ext cx="39957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Order matters, so its a permutation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27750" y="1631950"/>
            <a:ext cx="26368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Only 1 correct outcome</a:t>
            </a:r>
          </a:p>
        </p:txBody>
      </p:sp>
      <p:sp>
        <p:nvSpPr>
          <p:cNvPr id="8" name="Freeform 7"/>
          <p:cNvSpPr/>
          <p:nvPr/>
        </p:nvSpPr>
        <p:spPr>
          <a:xfrm>
            <a:off x="4697413" y="1616075"/>
            <a:ext cx="1479550" cy="280988"/>
          </a:xfrm>
          <a:custGeom>
            <a:avLst/>
            <a:gdLst>
              <a:gd name="connsiteX0" fmla="*/ 1479177 w 1479177"/>
              <a:gd name="connsiteY0" fmla="*/ 212911 h 280147"/>
              <a:gd name="connsiteX1" fmla="*/ 914400 w 1479177"/>
              <a:gd name="connsiteY1" fmla="*/ 11206 h 280147"/>
              <a:gd name="connsiteX2" fmla="*/ 0 w 1479177"/>
              <a:gd name="connsiteY2" fmla="*/ 280147 h 280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9177" h="280147">
                <a:moveTo>
                  <a:pt x="1479177" y="212911"/>
                </a:moveTo>
                <a:cubicBezTo>
                  <a:pt x="1320053" y="106455"/>
                  <a:pt x="1160930" y="0"/>
                  <a:pt x="914400" y="11206"/>
                </a:cubicBezTo>
                <a:cubicBezTo>
                  <a:pt x="667871" y="22412"/>
                  <a:pt x="333935" y="151279"/>
                  <a:pt x="0" y="28014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" name="Freeform 8"/>
          <p:cNvSpPr/>
          <p:nvPr/>
        </p:nvSpPr>
        <p:spPr>
          <a:xfrm>
            <a:off x="4670426" y="2381251"/>
            <a:ext cx="1465263" cy="269875"/>
          </a:xfrm>
          <a:custGeom>
            <a:avLst/>
            <a:gdLst>
              <a:gd name="connsiteX0" fmla="*/ 1465730 w 1465730"/>
              <a:gd name="connsiteY0" fmla="*/ 0 h 271182"/>
              <a:gd name="connsiteX1" fmla="*/ 1062318 w 1465730"/>
              <a:gd name="connsiteY1" fmla="*/ 268941 h 271182"/>
              <a:gd name="connsiteX2" fmla="*/ 0 w 1465730"/>
              <a:gd name="connsiteY2" fmla="*/ 13447 h 271182"/>
              <a:gd name="connsiteX3" fmla="*/ 0 w 1465730"/>
              <a:gd name="connsiteY3" fmla="*/ 13447 h 271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65730" h="271182">
                <a:moveTo>
                  <a:pt x="1465730" y="0"/>
                </a:moveTo>
                <a:cubicBezTo>
                  <a:pt x="1386168" y="133350"/>
                  <a:pt x="1306606" y="266700"/>
                  <a:pt x="1062318" y="268941"/>
                </a:cubicBezTo>
                <a:cubicBezTo>
                  <a:pt x="818030" y="271182"/>
                  <a:pt x="0" y="13447"/>
                  <a:pt x="0" y="13447"/>
                </a:cubicBezTo>
                <a:lnTo>
                  <a:pt x="0" y="13447"/>
                </a:ln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4776788" y="1735138"/>
          <a:ext cx="9382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8" imgW="482400" imgH="393480" progId="Equation.DSMT4">
                  <p:embed/>
                </p:oleObj>
              </mc:Choice>
              <mc:Fallback>
                <p:oleObj name="Equation" r:id="rId8" imgW="482400" imgH="39348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6788" y="1735138"/>
                        <a:ext cx="938212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304800" y="2860675"/>
            <a:ext cx="11353800" cy="1143000"/>
          </a:xfrm>
          <a:prstGeom prst="rect">
            <a:avLst/>
          </a:prstGeom>
        </p:spPr>
        <p:txBody>
          <a:bodyPr anchor="b"/>
          <a:lstStyle/>
          <a:p>
            <a:pPr eaLnBrk="0" hangingPunct="0">
              <a:defRPr/>
            </a:pPr>
            <a:r>
              <a:rPr lang="en-CA" sz="23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Practice: if the order of the horses is not taken into account, what is the probability that someone will correctly get all three horses?</a:t>
            </a: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2254251" y="4649789"/>
          <a:ext cx="1751013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10" imgW="901440" imgH="253800" progId="Equation.DSMT4">
                  <p:embed/>
                </p:oleObj>
              </mc:Choice>
              <mc:Fallback>
                <p:oleObj name="Equation" r:id="rId10" imgW="901440" imgH="25380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1" y="4649789"/>
                        <a:ext cx="1751013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3971925" y="4494213"/>
          <a:ext cx="717550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12" imgW="368280" imgH="431640" progId="Equation.DSMT4">
                  <p:embed/>
                </p:oleObj>
              </mc:Choice>
              <mc:Fallback>
                <p:oleObj name="Equation" r:id="rId12" imgW="368280" imgH="431640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1925" y="4494213"/>
                        <a:ext cx="717550" cy="836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032500" y="4979988"/>
            <a:ext cx="2662238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Order doesn’t matters,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so its a combination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78539" y="4392614"/>
            <a:ext cx="263683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Only 1 correct outcome</a:t>
            </a:r>
          </a:p>
        </p:txBody>
      </p:sp>
      <p:sp>
        <p:nvSpPr>
          <p:cNvPr id="16" name="Freeform 15"/>
          <p:cNvSpPr/>
          <p:nvPr/>
        </p:nvSpPr>
        <p:spPr>
          <a:xfrm>
            <a:off x="4648200" y="4376739"/>
            <a:ext cx="1479550" cy="280987"/>
          </a:xfrm>
          <a:custGeom>
            <a:avLst/>
            <a:gdLst>
              <a:gd name="connsiteX0" fmla="*/ 1479177 w 1479177"/>
              <a:gd name="connsiteY0" fmla="*/ 212911 h 280147"/>
              <a:gd name="connsiteX1" fmla="*/ 914400 w 1479177"/>
              <a:gd name="connsiteY1" fmla="*/ 11206 h 280147"/>
              <a:gd name="connsiteX2" fmla="*/ 0 w 1479177"/>
              <a:gd name="connsiteY2" fmla="*/ 280147 h 280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9177" h="280147">
                <a:moveTo>
                  <a:pt x="1479177" y="212911"/>
                </a:moveTo>
                <a:cubicBezTo>
                  <a:pt x="1320053" y="106455"/>
                  <a:pt x="1160930" y="0"/>
                  <a:pt x="914400" y="11206"/>
                </a:cubicBezTo>
                <a:cubicBezTo>
                  <a:pt x="667871" y="22412"/>
                  <a:pt x="333935" y="151279"/>
                  <a:pt x="0" y="28014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7" name="Freeform 16"/>
          <p:cNvSpPr/>
          <p:nvPr/>
        </p:nvSpPr>
        <p:spPr>
          <a:xfrm>
            <a:off x="4621213" y="5141914"/>
            <a:ext cx="1465262" cy="269875"/>
          </a:xfrm>
          <a:custGeom>
            <a:avLst/>
            <a:gdLst>
              <a:gd name="connsiteX0" fmla="*/ 1465730 w 1465730"/>
              <a:gd name="connsiteY0" fmla="*/ 0 h 271182"/>
              <a:gd name="connsiteX1" fmla="*/ 1062318 w 1465730"/>
              <a:gd name="connsiteY1" fmla="*/ 268941 h 271182"/>
              <a:gd name="connsiteX2" fmla="*/ 0 w 1465730"/>
              <a:gd name="connsiteY2" fmla="*/ 13447 h 271182"/>
              <a:gd name="connsiteX3" fmla="*/ 0 w 1465730"/>
              <a:gd name="connsiteY3" fmla="*/ 13447 h 271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65730" h="271182">
                <a:moveTo>
                  <a:pt x="1465730" y="0"/>
                </a:moveTo>
                <a:cubicBezTo>
                  <a:pt x="1386168" y="133350"/>
                  <a:pt x="1306606" y="266700"/>
                  <a:pt x="1062318" y="268941"/>
                </a:cubicBezTo>
                <a:cubicBezTo>
                  <a:pt x="818030" y="271182"/>
                  <a:pt x="0" y="13447"/>
                  <a:pt x="0" y="13447"/>
                </a:cubicBezTo>
                <a:lnTo>
                  <a:pt x="0" y="13447"/>
                </a:ln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4775201" y="4495800"/>
          <a:ext cx="8159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14" imgW="419040" imgH="393480" progId="Equation.DSMT4">
                  <p:embed/>
                </p:oleObj>
              </mc:Choice>
              <mc:Fallback>
                <p:oleObj name="Equation" r:id="rId14" imgW="419040" imgH="393480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1" y="4495800"/>
                        <a:ext cx="81597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6" name="Text Box 5"/>
          <p:cNvSpPr txBox="1">
            <a:spLocks noChangeArrowheads="1"/>
          </p:cNvSpPr>
          <p:nvPr/>
        </p:nvSpPr>
        <p:spPr bwMode="auto">
          <a:xfrm>
            <a:off x="6608763" y="6626226"/>
            <a:ext cx="433003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16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8" grpId="0" animBg="1"/>
      <p:bldP spid="8" grpId="1" animBg="1"/>
      <p:bldP spid="9" grpId="0" animBg="1"/>
      <p:bldP spid="9" grpId="1" animBg="1"/>
      <p:bldP spid="14" grpId="0"/>
      <p:bldP spid="14" grpId="1"/>
      <p:bldP spid="15" grpId="0"/>
      <p:bldP spid="15" grpId="1"/>
      <p:bldP spid="16" grpId="0" animBg="1"/>
      <p:bldP spid="16" grpId="1" animBg="1"/>
      <p:bldP spid="17" grpId="0" animBg="1"/>
      <p:bldP spid="17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11353800" cy="8683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400" dirty="0"/>
              <a:t>In the Lotto 649 draw, 6 numbers are drawn from 1 to 49 without replacement.  What is the probability of each event?</a:t>
            </a:r>
          </a:p>
        </p:txBody>
      </p:sp>
      <p:sp>
        <p:nvSpPr>
          <p:cNvPr id="820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5151438" cy="2689225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CA" sz="2200"/>
              <a:t>a) Four out of six numbers are correct</a:t>
            </a:r>
          </a:p>
          <a:p>
            <a:pPr>
              <a:buFont typeface="Wingdings" pitchFamily="2" charset="2"/>
              <a:buNone/>
            </a:pPr>
            <a:endParaRPr lang="en-CA" sz="2200"/>
          </a:p>
          <a:p>
            <a:pPr>
              <a:buFont typeface="Wingdings" pitchFamily="2" charset="2"/>
              <a:buNone/>
            </a:pPr>
            <a:endParaRPr lang="en-CA" sz="2200"/>
          </a:p>
          <a:p>
            <a:pPr>
              <a:buFont typeface="Wingdings" pitchFamily="2" charset="2"/>
              <a:buNone/>
            </a:pPr>
            <a:endParaRPr lang="en-CA" sz="2200"/>
          </a:p>
          <a:p>
            <a:pPr>
              <a:buFont typeface="Wingdings" pitchFamily="2" charset="2"/>
              <a:buNone/>
            </a:pPr>
            <a:endParaRPr lang="en-CA" sz="2200"/>
          </a:p>
          <a:p>
            <a:pPr>
              <a:buFont typeface="Wingdings" pitchFamily="2" charset="2"/>
              <a:buNone/>
            </a:pPr>
            <a:endParaRPr lang="en-CA" sz="2200"/>
          </a:p>
          <a:p>
            <a:pPr>
              <a:buFont typeface="Wingdings" pitchFamily="2" charset="2"/>
              <a:buNone/>
            </a:pPr>
            <a:r>
              <a:rPr lang="en-CA" sz="2200"/>
              <a:t>b) Five out of six numbers are correct</a:t>
            </a:r>
          </a:p>
          <a:p>
            <a:pPr>
              <a:buFont typeface="Wingdings" pitchFamily="2" charset="2"/>
              <a:buNone/>
            </a:pPr>
            <a:endParaRPr lang="en-CA" sz="2200"/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1762126" y="2781301"/>
          <a:ext cx="1947863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4" imgW="1002960" imgH="253800" progId="Equation.DSMT4">
                  <p:embed/>
                </p:oleObj>
              </mc:Choice>
              <mc:Fallback>
                <p:oleObj name="Equation" r:id="rId4" imgW="1002960" imgH="253800" progId="Equation.DSMT4">
                  <p:embed/>
                  <p:pic>
                    <p:nvPicPr>
                      <p:cNvPr id="337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26" y="2781301"/>
                        <a:ext cx="1947863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5" name="Object 2"/>
          <p:cNvGraphicFramePr>
            <a:graphicFrameLocks noChangeAspect="1"/>
          </p:cNvGraphicFramePr>
          <p:nvPr/>
        </p:nvGraphicFramePr>
        <p:xfrm>
          <a:off x="3744914" y="2640013"/>
          <a:ext cx="1431925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6" imgW="736560" imgH="431640" progId="Equation.DSMT4">
                  <p:embed/>
                </p:oleObj>
              </mc:Choice>
              <mc:Fallback>
                <p:oleObj name="Equation" r:id="rId6" imgW="736560" imgH="431640" progId="Equation.DSMT4">
                  <p:embed/>
                  <p:pic>
                    <p:nvPicPr>
                      <p:cNvPr id="3379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4914" y="2640013"/>
                        <a:ext cx="1431925" cy="836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32563" y="3035300"/>
            <a:ext cx="2660650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Order doesn’t matters,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so its a combination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91301" y="2227263"/>
            <a:ext cx="404812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43 other numbers that you didn’t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choose, 2 of them were in the lottery</a:t>
            </a:r>
          </a:p>
        </p:txBody>
      </p:sp>
      <p:sp>
        <p:nvSpPr>
          <p:cNvPr id="8" name="Freeform 7"/>
          <p:cNvSpPr/>
          <p:nvPr/>
        </p:nvSpPr>
        <p:spPr>
          <a:xfrm>
            <a:off x="5092700" y="2487614"/>
            <a:ext cx="1479550" cy="280987"/>
          </a:xfrm>
          <a:custGeom>
            <a:avLst/>
            <a:gdLst>
              <a:gd name="connsiteX0" fmla="*/ 1479177 w 1479177"/>
              <a:gd name="connsiteY0" fmla="*/ 212911 h 280147"/>
              <a:gd name="connsiteX1" fmla="*/ 914400 w 1479177"/>
              <a:gd name="connsiteY1" fmla="*/ 11206 h 280147"/>
              <a:gd name="connsiteX2" fmla="*/ 0 w 1479177"/>
              <a:gd name="connsiteY2" fmla="*/ 280147 h 280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9177" h="280147">
                <a:moveTo>
                  <a:pt x="1479177" y="212911"/>
                </a:moveTo>
                <a:cubicBezTo>
                  <a:pt x="1320053" y="106455"/>
                  <a:pt x="1160930" y="0"/>
                  <a:pt x="914400" y="11206"/>
                </a:cubicBezTo>
                <a:cubicBezTo>
                  <a:pt x="667871" y="22412"/>
                  <a:pt x="333935" y="151279"/>
                  <a:pt x="0" y="28014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" name="Freeform 8"/>
          <p:cNvSpPr/>
          <p:nvPr/>
        </p:nvSpPr>
        <p:spPr>
          <a:xfrm>
            <a:off x="5065713" y="3252789"/>
            <a:ext cx="1465262" cy="269875"/>
          </a:xfrm>
          <a:custGeom>
            <a:avLst/>
            <a:gdLst>
              <a:gd name="connsiteX0" fmla="*/ 1465730 w 1465730"/>
              <a:gd name="connsiteY0" fmla="*/ 0 h 271182"/>
              <a:gd name="connsiteX1" fmla="*/ 1062318 w 1465730"/>
              <a:gd name="connsiteY1" fmla="*/ 268941 h 271182"/>
              <a:gd name="connsiteX2" fmla="*/ 0 w 1465730"/>
              <a:gd name="connsiteY2" fmla="*/ 13447 h 271182"/>
              <a:gd name="connsiteX3" fmla="*/ 0 w 1465730"/>
              <a:gd name="connsiteY3" fmla="*/ 13447 h 271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65730" h="271182">
                <a:moveTo>
                  <a:pt x="1465730" y="0"/>
                </a:moveTo>
                <a:cubicBezTo>
                  <a:pt x="1386168" y="133350"/>
                  <a:pt x="1306606" y="266700"/>
                  <a:pt x="1062318" y="268941"/>
                </a:cubicBezTo>
                <a:cubicBezTo>
                  <a:pt x="818030" y="271182"/>
                  <a:pt x="0" y="13447"/>
                  <a:pt x="0" y="13447"/>
                </a:cubicBezTo>
                <a:lnTo>
                  <a:pt x="0" y="13447"/>
                </a:ln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" name="TextBox 9"/>
          <p:cNvSpPr txBox="1"/>
          <p:nvPr/>
        </p:nvSpPr>
        <p:spPr>
          <a:xfrm>
            <a:off x="1725614" y="1870076"/>
            <a:ext cx="3678237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Out of the 6 numbers you chose,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4 of them are correct</a:t>
            </a:r>
          </a:p>
        </p:txBody>
      </p:sp>
      <p:sp>
        <p:nvSpPr>
          <p:cNvPr id="12" name="Freeform 11"/>
          <p:cNvSpPr/>
          <p:nvPr/>
        </p:nvSpPr>
        <p:spPr>
          <a:xfrm>
            <a:off x="4156075" y="2036763"/>
            <a:ext cx="1773238" cy="609600"/>
          </a:xfrm>
          <a:custGeom>
            <a:avLst/>
            <a:gdLst>
              <a:gd name="connsiteX0" fmla="*/ 1163781 w 1773381"/>
              <a:gd name="connsiteY0" fmla="*/ 0 h 609600"/>
              <a:gd name="connsiteX1" fmla="*/ 1579418 w 1773381"/>
              <a:gd name="connsiteY1" fmla="*/ 152400 h 609600"/>
              <a:gd name="connsiteX2" fmla="*/ 0 w 1773381"/>
              <a:gd name="connsiteY2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3381" h="609600">
                <a:moveTo>
                  <a:pt x="1163781" y="0"/>
                </a:moveTo>
                <a:cubicBezTo>
                  <a:pt x="1468581" y="25400"/>
                  <a:pt x="1773381" y="50800"/>
                  <a:pt x="1579418" y="152400"/>
                </a:cubicBezTo>
                <a:cubicBezTo>
                  <a:pt x="1385455" y="254000"/>
                  <a:pt x="692727" y="431800"/>
                  <a:pt x="0" y="609600"/>
                </a:cubicBezTo>
              </a:path>
            </a:pathLst>
          </a:cu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5264150" y="2613025"/>
          <a:ext cx="15303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8" imgW="787320" imgH="393480" progId="Equation.DSMT4">
                  <p:embed/>
                </p:oleObj>
              </mc:Choice>
              <mc:Fallback>
                <p:oleObj name="Equation" r:id="rId8" imgW="787320" imgH="393480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4150" y="2613025"/>
                        <a:ext cx="153035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6738939" y="2757488"/>
          <a:ext cx="167798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10" imgW="863280" imgH="203040" progId="Equation.DSMT4">
                  <p:embed/>
                </p:oleObj>
              </mc:Choice>
              <mc:Fallback>
                <p:oleObj name="Equation" r:id="rId10" imgW="863280" imgH="203040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8939" y="2757488"/>
                        <a:ext cx="1677987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1900238" y="4614864"/>
          <a:ext cx="194786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12" imgW="1002960" imgH="253800" progId="Equation.DSMT4">
                  <p:embed/>
                </p:oleObj>
              </mc:Choice>
              <mc:Fallback>
                <p:oleObj name="Equation" r:id="rId12" imgW="1002960" imgH="253800" progId="Equation.DSMT4">
                  <p:embed/>
                  <p:pic>
                    <p:nvPicPr>
                      <p:cNvPr id="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0238" y="4614864"/>
                        <a:ext cx="1947862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906838" y="4473576"/>
          <a:ext cx="1382712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14" imgW="711000" imgH="431640" progId="Equation.DSMT4">
                  <p:embed/>
                </p:oleObj>
              </mc:Choice>
              <mc:Fallback>
                <p:oleObj name="Equation" r:id="rId14" imgW="711000" imgH="431640" progId="Equation.DSMT4">
                  <p:embed/>
                  <p:pic>
                    <p:nvPicPr>
                      <p:cNvPr id="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6838" y="4473576"/>
                        <a:ext cx="1382712" cy="836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5403850" y="4446588"/>
          <a:ext cx="15303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16" imgW="787320" imgH="393480" progId="Equation.DSMT4">
                  <p:embed/>
                </p:oleObj>
              </mc:Choice>
              <mc:Fallback>
                <p:oleObj name="Equation" r:id="rId16" imgW="787320" imgH="393480" progId="Equation.DSMT4">
                  <p:embed/>
                  <p:pic>
                    <p:nvPicPr>
                      <p:cNvPr id="1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3850" y="4446588"/>
                        <a:ext cx="153035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6927851" y="4589463"/>
          <a:ext cx="16287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18" imgW="838080" imgH="203040" progId="Equation.DSMT4">
                  <p:embed/>
                </p:oleObj>
              </mc:Choice>
              <mc:Fallback>
                <p:oleObj name="Equation" r:id="rId18" imgW="838080" imgH="203040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7851" y="4589463"/>
                        <a:ext cx="162877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0" name="Text Box 5"/>
          <p:cNvSpPr txBox="1">
            <a:spLocks noChangeArrowheads="1"/>
          </p:cNvSpPr>
          <p:nvPr/>
        </p:nvSpPr>
        <p:spPr bwMode="auto">
          <a:xfrm>
            <a:off x="6608763" y="6626226"/>
            <a:ext cx="433003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20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8" grpId="0" animBg="1"/>
      <p:bldP spid="8" grpId="1" animBg="1"/>
      <p:bldP spid="9" grpId="0" animBg="1"/>
      <p:bldP spid="9" grpId="1" animBg="1"/>
      <p:bldP spid="10" grpId="0"/>
      <p:bldP spid="10" grpId="1"/>
      <p:bldP spid="12" grpId="0" animBg="1"/>
      <p:bldP spid="12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Diamond 4">
            <a:extLst>
              <a:ext uri="{FF2B5EF4-FFF2-40B4-BE49-F238E27FC236}">
                <a16:creationId xmlns:a16="http://schemas.microsoft.com/office/drawing/2014/main" id="{F2FD26EE-7C26-450D-AF8E-8D8E8A4EAA59}"/>
              </a:ext>
            </a:extLst>
          </p:cNvPr>
          <p:cNvSpPr/>
          <p:nvPr/>
        </p:nvSpPr>
        <p:spPr>
          <a:xfrm>
            <a:off x="510973" y="3243773"/>
            <a:ext cx="2338388" cy="673694"/>
          </a:xfrm>
          <a:custGeom>
            <a:avLst/>
            <a:gdLst>
              <a:gd name="connsiteX0" fmla="*/ 0 w 2590800"/>
              <a:gd name="connsiteY0" fmla="*/ 419100 h 838200"/>
              <a:gd name="connsiteX1" fmla="*/ 1295400 w 2590800"/>
              <a:gd name="connsiteY1" fmla="*/ 0 h 838200"/>
              <a:gd name="connsiteX2" fmla="*/ 2590800 w 2590800"/>
              <a:gd name="connsiteY2" fmla="*/ 419100 h 838200"/>
              <a:gd name="connsiteX3" fmla="*/ 1295400 w 2590800"/>
              <a:gd name="connsiteY3" fmla="*/ 838200 h 838200"/>
              <a:gd name="connsiteX4" fmla="*/ 0 w 2590800"/>
              <a:gd name="connsiteY4" fmla="*/ 419100 h 838200"/>
              <a:gd name="connsiteX0" fmla="*/ 0 w 2590800"/>
              <a:gd name="connsiteY0" fmla="*/ 419100 h 858520"/>
              <a:gd name="connsiteX1" fmla="*/ 1295400 w 2590800"/>
              <a:gd name="connsiteY1" fmla="*/ 0 h 858520"/>
              <a:gd name="connsiteX2" fmla="*/ 2590800 w 2590800"/>
              <a:gd name="connsiteY2" fmla="*/ 419100 h 858520"/>
              <a:gd name="connsiteX3" fmla="*/ 1518920 w 2590800"/>
              <a:gd name="connsiteY3" fmla="*/ 858520 h 858520"/>
              <a:gd name="connsiteX4" fmla="*/ 0 w 2590800"/>
              <a:gd name="connsiteY4" fmla="*/ 419100 h 858520"/>
              <a:gd name="connsiteX0" fmla="*/ 0 w 2590800"/>
              <a:gd name="connsiteY0" fmla="*/ 378460 h 817880"/>
              <a:gd name="connsiteX1" fmla="*/ 1193800 w 2590800"/>
              <a:gd name="connsiteY1" fmla="*/ 0 h 817880"/>
              <a:gd name="connsiteX2" fmla="*/ 2590800 w 2590800"/>
              <a:gd name="connsiteY2" fmla="*/ 378460 h 817880"/>
              <a:gd name="connsiteX3" fmla="*/ 1518920 w 2590800"/>
              <a:gd name="connsiteY3" fmla="*/ 817880 h 817880"/>
              <a:gd name="connsiteX4" fmla="*/ 0 w 2590800"/>
              <a:gd name="connsiteY4" fmla="*/ 378460 h 817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817880">
                <a:moveTo>
                  <a:pt x="0" y="378460"/>
                </a:moveTo>
                <a:lnTo>
                  <a:pt x="1193800" y="0"/>
                </a:lnTo>
                <a:lnTo>
                  <a:pt x="2590800" y="378460"/>
                </a:lnTo>
                <a:lnTo>
                  <a:pt x="1518920" y="817880"/>
                </a:lnTo>
                <a:lnTo>
                  <a:pt x="0" y="378460"/>
                </a:lnTo>
                <a:close/>
              </a:path>
            </a:pathLst>
          </a:custGeom>
          <a:solidFill>
            <a:schemeClr val="accent1">
              <a:alpha val="61000"/>
            </a:schemeClr>
          </a:solidFill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74F9DD-9853-4A95-9BDA-8B658FC8D7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0"/>
            <a:ext cx="11658600" cy="1575921"/>
          </a:xfrm>
          <a:prstGeom prst="rect">
            <a:avLst/>
          </a:prstGeom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EB7D7904-4DE3-4015-B9BE-006BD5CE20E2}"/>
              </a:ext>
            </a:extLst>
          </p:cNvPr>
          <p:cNvGrpSpPr/>
          <p:nvPr/>
        </p:nvGrpSpPr>
        <p:grpSpPr>
          <a:xfrm>
            <a:off x="540543" y="2257425"/>
            <a:ext cx="2338388" cy="2581275"/>
            <a:chOff x="762000" y="1676400"/>
            <a:chExt cx="2590800" cy="3133725"/>
          </a:xfrm>
        </p:grpSpPr>
        <p:sp>
          <p:nvSpPr>
            <p:cNvPr id="5" name="Diamond 4">
              <a:extLst>
                <a:ext uri="{FF2B5EF4-FFF2-40B4-BE49-F238E27FC236}">
                  <a16:creationId xmlns:a16="http://schemas.microsoft.com/office/drawing/2014/main" id="{54C34EA6-5B5C-457D-A091-B8F5A33F842C}"/>
                </a:ext>
              </a:extLst>
            </p:cNvPr>
            <p:cNvSpPr/>
            <p:nvPr/>
          </p:nvSpPr>
          <p:spPr>
            <a:xfrm>
              <a:off x="762000" y="2860040"/>
              <a:ext cx="2590800" cy="817880"/>
            </a:xfrm>
            <a:custGeom>
              <a:avLst/>
              <a:gdLst>
                <a:gd name="connsiteX0" fmla="*/ 0 w 2590800"/>
                <a:gd name="connsiteY0" fmla="*/ 419100 h 838200"/>
                <a:gd name="connsiteX1" fmla="*/ 1295400 w 2590800"/>
                <a:gd name="connsiteY1" fmla="*/ 0 h 838200"/>
                <a:gd name="connsiteX2" fmla="*/ 2590800 w 2590800"/>
                <a:gd name="connsiteY2" fmla="*/ 419100 h 838200"/>
                <a:gd name="connsiteX3" fmla="*/ 1295400 w 2590800"/>
                <a:gd name="connsiteY3" fmla="*/ 838200 h 838200"/>
                <a:gd name="connsiteX4" fmla="*/ 0 w 2590800"/>
                <a:gd name="connsiteY4" fmla="*/ 419100 h 838200"/>
                <a:gd name="connsiteX0" fmla="*/ 0 w 2590800"/>
                <a:gd name="connsiteY0" fmla="*/ 419100 h 858520"/>
                <a:gd name="connsiteX1" fmla="*/ 1295400 w 2590800"/>
                <a:gd name="connsiteY1" fmla="*/ 0 h 858520"/>
                <a:gd name="connsiteX2" fmla="*/ 2590800 w 2590800"/>
                <a:gd name="connsiteY2" fmla="*/ 419100 h 858520"/>
                <a:gd name="connsiteX3" fmla="*/ 1518920 w 2590800"/>
                <a:gd name="connsiteY3" fmla="*/ 858520 h 858520"/>
                <a:gd name="connsiteX4" fmla="*/ 0 w 2590800"/>
                <a:gd name="connsiteY4" fmla="*/ 419100 h 858520"/>
                <a:gd name="connsiteX0" fmla="*/ 0 w 2590800"/>
                <a:gd name="connsiteY0" fmla="*/ 378460 h 817880"/>
                <a:gd name="connsiteX1" fmla="*/ 1193800 w 2590800"/>
                <a:gd name="connsiteY1" fmla="*/ 0 h 817880"/>
                <a:gd name="connsiteX2" fmla="*/ 2590800 w 2590800"/>
                <a:gd name="connsiteY2" fmla="*/ 378460 h 817880"/>
                <a:gd name="connsiteX3" fmla="*/ 1518920 w 2590800"/>
                <a:gd name="connsiteY3" fmla="*/ 817880 h 817880"/>
                <a:gd name="connsiteX4" fmla="*/ 0 w 2590800"/>
                <a:gd name="connsiteY4" fmla="*/ 378460 h 817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90800" h="817880">
                  <a:moveTo>
                    <a:pt x="0" y="378460"/>
                  </a:moveTo>
                  <a:lnTo>
                    <a:pt x="1193800" y="0"/>
                  </a:lnTo>
                  <a:lnTo>
                    <a:pt x="2590800" y="378460"/>
                  </a:lnTo>
                  <a:lnTo>
                    <a:pt x="1518920" y="817880"/>
                  </a:lnTo>
                  <a:lnTo>
                    <a:pt x="0" y="378460"/>
                  </a:lnTo>
                  <a:close/>
                </a:path>
              </a:pathLst>
            </a:custGeom>
            <a:solidFill>
              <a:schemeClr val="accent1">
                <a:alpha val="0"/>
              </a:schemeClr>
            </a:solidFill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76468093-19F2-4F0A-8A36-A81FA4E4318E}"/>
                </a:ext>
              </a:extLst>
            </p:cNvPr>
            <p:cNvCxnSpPr>
              <a:stCxn id="5" idx="0"/>
            </p:cNvCxnSpPr>
            <p:nvPr/>
          </p:nvCxnSpPr>
          <p:spPr>
            <a:xfrm flipV="1">
              <a:off x="762000" y="1676400"/>
              <a:ext cx="1295400" cy="15621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84331582-E983-4977-B668-38F0034BD9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7400" y="3248025"/>
              <a:ext cx="1295400" cy="15621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44E9ADB-751B-4EF0-ACE0-F7FC7C941A4E}"/>
                </a:ext>
              </a:extLst>
            </p:cNvPr>
            <p:cNvCxnSpPr>
              <a:cxnSpLocks/>
              <a:stCxn id="5" idx="2"/>
            </p:cNvCxnSpPr>
            <p:nvPr/>
          </p:nvCxnSpPr>
          <p:spPr>
            <a:xfrm flipH="1" flipV="1">
              <a:off x="2055020" y="1678782"/>
              <a:ext cx="1297780" cy="155971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6BEF91C-8A5F-4F95-A9C9-E1834549B6C2}"/>
                </a:ext>
              </a:extLst>
            </p:cNvPr>
            <p:cNvCxnSpPr>
              <a:cxnSpLocks/>
              <a:stCxn id="5" idx="3"/>
            </p:cNvCxnSpPr>
            <p:nvPr/>
          </p:nvCxnSpPr>
          <p:spPr>
            <a:xfrm flipH="1" flipV="1">
              <a:off x="2050256" y="1678781"/>
              <a:ext cx="230664" cy="199913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B0E488F-187B-4854-AE6D-1D65CF47ED6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9765" y="2864643"/>
              <a:ext cx="104779" cy="1943101"/>
            </a:xfrm>
            <a:prstGeom prst="line">
              <a:avLst/>
            </a:prstGeom>
            <a:ln w="28575">
              <a:solidFill>
                <a:schemeClr val="tx1">
                  <a:alpha val="69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ED169DD-8E8F-48BA-929F-09F98BC6C61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64382" y="3245644"/>
              <a:ext cx="1297780" cy="155971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F6EA174C-E297-443B-98CF-9F70EDCF6C52}"/>
                </a:ext>
              </a:extLst>
            </p:cNvPr>
            <p:cNvCxnSpPr>
              <a:cxnSpLocks/>
              <a:endCxn id="5" idx="3"/>
            </p:cNvCxnSpPr>
            <p:nvPr/>
          </p:nvCxnSpPr>
          <p:spPr>
            <a:xfrm flipV="1">
              <a:off x="2057400" y="3677920"/>
              <a:ext cx="223520" cy="112268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787EB00-B114-478C-A97B-1BEB91E426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57388" y="1714500"/>
              <a:ext cx="92868" cy="1127602"/>
            </a:xfrm>
            <a:prstGeom prst="line">
              <a:avLst/>
            </a:prstGeom>
            <a:ln w="28575">
              <a:solidFill>
                <a:schemeClr val="tx1">
                  <a:alpha val="57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F0C050E3-1546-4E76-88B6-527B64A1D8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4057456"/>
              </p:ext>
            </p:extLst>
          </p:nvPr>
        </p:nvGraphicFramePr>
        <p:xfrm>
          <a:off x="127670" y="3261519"/>
          <a:ext cx="39858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quation" r:id="rId5" imgW="152280" imgH="164880" progId="Equation.DSMT4">
                  <p:embed/>
                </p:oleObj>
              </mc:Choice>
              <mc:Fallback>
                <p:oleObj name="Equation" r:id="rId5" imgW="152280" imgH="1648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F0C050E3-1546-4E76-88B6-527B64A1D8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7670" y="3261519"/>
                        <a:ext cx="398585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8D198DAC-BCE9-490C-8B22-D57F69399B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510079"/>
              </p:ext>
            </p:extLst>
          </p:nvPr>
        </p:nvGraphicFramePr>
        <p:xfrm>
          <a:off x="1858839" y="3806826"/>
          <a:ext cx="39858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7" imgW="152280" imgH="164880" progId="Equation.DSMT4">
                  <p:embed/>
                </p:oleObj>
              </mc:Choice>
              <mc:Fallback>
                <p:oleObj name="Equation" r:id="rId7" imgW="152280" imgH="1648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8D198DAC-BCE9-490C-8B22-D57F69399B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58839" y="3806826"/>
                        <a:ext cx="398585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EC069356-3D93-46EB-99D1-9EB2214E58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6626846"/>
              </p:ext>
            </p:extLst>
          </p:nvPr>
        </p:nvGraphicFramePr>
        <p:xfrm>
          <a:off x="2832893" y="3271838"/>
          <a:ext cx="398463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9" imgW="152280" imgH="177480" progId="Equation.DSMT4">
                  <p:embed/>
                </p:oleObj>
              </mc:Choice>
              <mc:Fallback>
                <p:oleObj name="Equation" r:id="rId9" imgW="152280" imgH="177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EC069356-3D93-46EB-99D1-9EB2214E58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832893" y="3271838"/>
                        <a:ext cx="398463" cy="465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D5285ACA-79ED-4132-A86C-A89A75DCFF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963562"/>
              </p:ext>
            </p:extLst>
          </p:nvPr>
        </p:nvGraphicFramePr>
        <p:xfrm>
          <a:off x="1219200" y="2867025"/>
          <a:ext cx="431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Equation" r:id="rId11" imgW="164880" imgH="164880" progId="Equation.DSMT4">
                  <p:embed/>
                </p:oleObj>
              </mc:Choice>
              <mc:Fallback>
                <p:oleObj name="Equation" r:id="rId11" imgW="164880" imgH="16488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D5285ACA-79ED-4132-A86C-A89A75DCFF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219200" y="2867025"/>
                        <a:ext cx="4318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E52A5D5C-7127-4A46-920E-B1FED46CC4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0993753"/>
              </p:ext>
            </p:extLst>
          </p:nvPr>
        </p:nvGraphicFramePr>
        <p:xfrm>
          <a:off x="1500187" y="4755356"/>
          <a:ext cx="3984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13" imgW="152280" imgH="164880" progId="Equation.DSMT4">
                  <p:embed/>
                </p:oleObj>
              </mc:Choice>
              <mc:Fallback>
                <p:oleObj name="Equation" r:id="rId13" imgW="152280" imgH="16488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E52A5D5C-7127-4A46-920E-B1FED46CC4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00187" y="4755356"/>
                        <a:ext cx="398462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D2F49F78-EF6F-45AD-9C1D-791B6D6575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2013016"/>
              </p:ext>
            </p:extLst>
          </p:nvPr>
        </p:nvGraphicFramePr>
        <p:xfrm>
          <a:off x="1522412" y="1828801"/>
          <a:ext cx="431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15" imgW="164880" imgH="164880" progId="Equation.DSMT4">
                  <p:embed/>
                </p:oleObj>
              </mc:Choice>
              <mc:Fallback>
                <p:oleObj name="Equation" r:id="rId15" imgW="164880" imgH="16488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D2F49F78-EF6F-45AD-9C1D-791B6D6575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22412" y="1828801"/>
                        <a:ext cx="4318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8F926C2A-37D4-49AE-926B-CB48FAC01EC6}"/>
              </a:ext>
            </a:extLst>
          </p:cNvPr>
          <p:cNvSpPr txBox="1">
            <a:spLocks/>
          </p:cNvSpPr>
          <p:nvPr/>
        </p:nvSpPr>
        <p:spPr>
          <a:xfrm>
            <a:off x="2534478" y="1792356"/>
            <a:ext cx="9929813" cy="533400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FF0000"/>
                </a:solidFill>
              </a:rPr>
              <a:t>Use the middle plane (ABCD) as the center and basis of your solution: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F2EFF7B-6F65-4E44-9772-DD8EF32545FC}"/>
              </a:ext>
            </a:extLst>
          </p:cNvPr>
          <p:cNvCxnSpPr>
            <a:stCxn id="37" idx="0"/>
          </p:cNvCxnSpPr>
          <p:nvPr/>
        </p:nvCxnSpPr>
        <p:spPr>
          <a:xfrm flipV="1">
            <a:off x="510973" y="2268799"/>
            <a:ext cx="1169194" cy="1286715"/>
          </a:xfrm>
          <a:prstGeom prst="line">
            <a:avLst/>
          </a:prstGeom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A332621-DCE2-43ED-A307-F2847AB213B2}"/>
              </a:ext>
            </a:extLst>
          </p:cNvPr>
          <p:cNvCxnSpPr>
            <a:cxnSpLocks/>
          </p:cNvCxnSpPr>
          <p:nvPr/>
        </p:nvCxnSpPr>
        <p:spPr>
          <a:xfrm flipV="1">
            <a:off x="3199618" y="4873544"/>
            <a:ext cx="1169194" cy="1286715"/>
          </a:xfrm>
          <a:prstGeom prst="line">
            <a:avLst/>
          </a:prstGeom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3FD6455-B143-4D7A-A54C-0D84844532BE}"/>
              </a:ext>
            </a:extLst>
          </p:cNvPr>
          <p:cNvCxnSpPr>
            <a:cxnSpLocks/>
            <a:stCxn id="37" idx="2"/>
          </p:cNvCxnSpPr>
          <p:nvPr/>
        </p:nvCxnSpPr>
        <p:spPr>
          <a:xfrm flipH="1" flipV="1">
            <a:off x="1678019" y="2270761"/>
            <a:ext cx="1171342" cy="1284753"/>
          </a:xfrm>
          <a:prstGeom prst="line">
            <a:avLst/>
          </a:prstGeom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C30C2B6-727E-4E3F-ADC4-B2C0239B29BB}"/>
              </a:ext>
            </a:extLst>
          </p:cNvPr>
          <p:cNvCxnSpPr>
            <a:cxnSpLocks/>
            <a:stCxn id="37" idx="3"/>
          </p:cNvCxnSpPr>
          <p:nvPr/>
        </p:nvCxnSpPr>
        <p:spPr>
          <a:xfrm flipH="1" flipV="1">
            <a:off x="1673719" y="2270760"/>
            <a:ext cx="208191" cy="1646707"/>
          </a:xfrm>
          <a:prstGeom prst="line">
            <a:avLst/>
          </a:prstGeom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72303946-4DE7-4AF4-9DFF-A44E76489681}"/>
              </a:ext>
            </a:extLst>
          </p:cNvPr>
          <p:cNvCxnSpPr>
            <a:cxnSpLocks/>
          </p:cNvCxnSpPr>
          <p:nvPr/>
        </p:nvCxnSpPr>
        <p:spPr>
          <a:xfrm flipH="1" flipV="1">
            <a:off x="3111495" y="4557750"/>
            <a:ext cx="94571" cy="1600548"/>
          </a:xfrm>
          <a:prstGeom prst="line">
            <a:avLst/>
          </a:prstGeom>
          <a:ln w="28575">
            <a:noFill/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7A72755D-4506-41B3-BA4C-ECD02CA6CF04}"/>
              </a:ext>
            </a:extLst>
          </p:cNvPr>
          <p:cNvCxnSpPr>
            <a:cxnSpLocks/>
          </p:cNvCxnSpPr>
          <p:nvPr/>
        </p:nvCxnSpPr>
        <p:spPr>
          <a:xfrm flipH="1" flipV="1">
            <a:off x="2032574" y="4871583"/>
            <a:ext cx="1171342" cy="1284753"/>
          </a:xfrm>
          <a:prstGeom prst="line">
            <a:avLst/>
          </a:prstGeom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CD570EF4-022D-422D-8D76-C3D1D763A12F}"/>
              </a:ext>
            </a:extLst>
          </p:cNvPr>
          <p:cNvCxnSpPr>
            <a:cxnSpLocks/>
            <a:endCxn id="37" idx="3"/>
          </p:cNvCxnSpPr>
          <p:nvPr/>
        </p:nvCxnSpPr>
        <p:spPr>
          <a:xfrm flipV="1">
            <a:off x="1680167" y="3917467"/>
            <a:ext cx="201743" cy="924761"/>
          </a:xfrm>
          <a:prstGeom prst="line">
            <a:avLst/>
          </a:prstGeom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CC2CA697-2134-4BD4-B86A-6CCA6B148AA8}"/>
              </a:ext>
            </a:extLst>
          </p:cNvPr>
          <p:cNvCxnSpPr>
            <a:cxnSpLocks/>
          </p:cNvCxnSpPr>
          <p:nvPr/>
        </p:nvCxnSpPr>
        <p:spPr>
          <a:xfrm flipV="1">
            <a:off x="3109350" y="3610367"/>
            <a:ext cx="83820" cy="928815"/>
          </a:xfrm>
          <a:prstGeom prst="line">
            <a:avLst/>
          </a:prstGeom>
          <a:ln w="28575">
            <a:noFill/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CF00C05A-C998-4183-963A-BE339B134AAE}"/>
              </a:ext>
            </a:extLst>
          </p:cNvPr>
          <p:cNvSpPr txBox="1">
            <a:spLocks/>
          </p:cNvSpPr>
          <p:nvPr/>
        </p:nvSpPr>
        <p:spPr>
          <a:xfrm>
            <a:off x="2650484" y="2267755"/>
            <a:ext cx="8580733" cy="535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FF0000"/>
                </a:solidFill>
              </a:rPr>
              <a:t>Split the ways that the ants can move into separate cases:</a:t>
            </a:r>
          </a:p>
        </p:txBody>
      </p: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C5F8341E-2E6D-429B-BAA9-524188F5F11E}"/>
              </a:ext>
            </a:extLst>
          </p:cNvPr>
          <p:cNvSpPr txBox="1">
            <a:spLocks/>
          </p:cNvSpPr>
          <p:nvPr/>
        </p:nvSpPr>
        <p:spPr>
          <a:xfrm>
            <a:off x="3240206" y="2837597"/>
            <a:ext cx="8580733" cy="86969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FF0000"/>
                </a:solidFill>
              </a:rPr>
              <a:t>In all the cases, “F” must choose a point to go down to and “E” must choose a point to go up to:</a:t>
            </a:r>
          </a:p>
        </p:txBody>
      </p: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88BD6A40-D649-4922-A3E7-A038757E6156}"/>
              </a:ext>
            </a:extLst>
          </p:cNvPr>
          <p:cNvSpPr txBox="1">
            <a:spLocks/>
          </p:cNvSpPr>
          <p:nvPr/>
        </p:nvSpPr>
        <p:spPr>
          <a:xfrm>
            <a:off x="3104373" y="3655920"/>
            <a:ext cx="8580733" cy="4688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FF0000"/>
                </a:solidFill>
              </a:rPr>
              <a:t>Case 1: “F” Down, “E” up, the other two switch</a:t>
            </a:r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F65E5E1D-7CFC-486F-9159-A7ACEE883814}"/>
              </a:ext>
            </a:extLst>
          </p:cNvPr>
          <p:cNvSpPr txBox="1">
            <a:spLocks/>
          </p:cNvSpPr>
          <p:nvPr/>
        </p:nvSpPr>
        <p:spPr>
          <a:xfrm>
            <a:off x="3107686" y="4205890"/>
            <a:ext cx="8580733" cy="4688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FF0000"/>
                </a:solidFill>
              </a:rPr>
              <a:t>Case 2: “F” Down, “E” up [loop], the other two switch</a:t>
            </a:r>
          </a:p>
        </p:txBody>
      </p: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B1435096-4466-430D-B3C0-9F12B2308B0F}"/>
              </a:ext>
            </a:extLst>
          </p:cNvPr>
          <p:cNvSpPr txBox="1">
            <a:spLocks/>
          </p:cNvSpPr>
          <p:nvPr/>
        </p:nvSpPr>
        <p:spPr>
          <a:xfrm>
            <a:off x="3140817" y="4775732"/>
            <a:ext cx="8580733" cy="4688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FF0000"/>
                </a:solidFill>
              </a:rPr>
              <a:t>Case 3: Make two triangles, TOP/BOTTOM</a:t>
            </a:r>
          </a:p>
        </p:txBody>
      </p:sp>
      <p:sp>
        <p:nvSpPr>
          <p:cNvPr id="51" name="Content Placeholder 2">
            <a:extLst>
              <a:ext uri="{FF2B5EF4-FFF2-40B4-BE49-F238E27FC236}">
                <a16:creationId xmlns:a16="http://schemas.microsoft.com/office/drawing/2014/main" id="{E4C39988-774F-4A73-9025-1F1BB57AAEB8}"/>
              </a:ext>
            </a:extLst>
          </p:cNvPr>
          <p:cNvSpPr txBox="1">
            <a:spLocks/>
          </p:cNvSpPr>
          <p:nvPr/>
        </p:nvSpPr>
        <p:spPr>
          <a:xfrm>
            <a:off x="3173948" y="5345574"/>
            <a:ext cx="8580733" cy="4688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FF0000"/>
                </a:solidFill>
              </a:rPr>
              <a:t>Case 4: Make two triangles, adjacent triangles</a:t>
            </a:r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6CD7AE95-8EA0-46EE-915B-214023AAAD50}"/>
              </a:ext>
            </a:extLst>
          </p:cNvPr>
          <p:cNvSpPr txBox="1">
            <a:spLocks/>
          </p:cNvSpPr>
          <p:nvPr/>
        </p:nvSpPr>
        <p:spPr>
          <a:xfrm>
            <a:off x="3157384" y="5935295"/>
            <a:ext cx="8580733" cy="4688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FF0000"/>
                </a:solidFill>
              </a:rPr>
              <a:t>Case 5: Giant Loop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5" grpId="0"/>
      <p:bldP spid="46" grpId="0"/>
      <p:bldP spid="47" grpId="0"/>
      <p:bldP spid="48" grpId="0"/>
      <p:bldP spid="49" grpId="0"/>
      <p:bldP spid="50" grpId="0"/>
      <p:bldP spid="51" grpId="0"/>
      <p:bldP spid="5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4">
            <a:extLst>
              <a:ext uri="{FF2B5EF4-FFF2-40B4-BE49-F238E27FC236}">
                <a16:creationId xmlns:a16="http://schemas.microsoft.com/office/drawing/2014/main" id="{C76F9320-A7C1-4C65-A2B6-F7837B655E84}"/>
              </a:ext>
            </a:extLst>
          </p:cNvPr>
          <p:cNvSpPr/>
          <p:nvPr/>
        </p:nvSpPr>
        <p:spPr>
          <a:xfrm>
            <a:off x="510973" y="1524303"/>
            <a:ext cx="2338388" cy="673694"/>
          </a:xfrm>
          <a:custGeom>
            <a:avLst/>
            <a:gdLst>
              <a:gd name="connsiteX0" fmla="*/ 0 w 2590800"/>
              <a:gd name="connsiteY0" fmla="*/ 419100 h 838200"/>
              <a:gd name="connsiteX1" fmla="*/ 1295400 w 2590800"/>
              <a:gd name="connsiteY1" fmla="*/ 0 h 838200"/>
              <a:gd name="connsiteX2" fmla="*/ 2590800 w 2590800"/>
              <a:gd name="connsiteY2" fmla="*/ 419100 h 838200"/>
              <a:gd name="connsiteX3" fmla="*/ 1295400 w 2590800"/>
              <a:gd name="connsiteY3" fmla="*/ 838200 h 838200"/>
              <a:gd name="connsiteX4" fmla="*/ 0 w 2590800"/>
              <a:gd name="connsiteY4" fmla="*/ 419100 h 838200"/>
              <a:gd name="connsiteX0" fmla="*/ 0 w 2590800"/>
              <a:gd name="connsiteY0" fmla="*/ 419100 h 858520"/>
              <a:gd name="connsiteX1" fmla="*/ 1295400 w 2590800"/>
              <a:gd name="connsiteY1" fmla="*/ 0 h 858520"/>
              <a:gd name="connsiteX2" fmla="*/ 2590800 w 2590800"/>
              <a:gd name="connsiteY2" fmla="*/ 419100 h 858520"/>
              <a:gd name="connsiteX3" fmla="*/ 1518920 w 2590800"/>
              <a:gd name="connsiteY3" fmla="*/ 858520 h 858520"/>
              <a:gd name="connsiteX4" fmla="*/ 0 w 2590800"/>
              <a:gd name="connsiteY4" fmla="*/ 419100 h 858520"/>
              <a:gd name="connsiteX0" fmla="*/ 0 w 2590800"/>
              <a:gd name="connsiteY0" fmla="*/ 378460 h 817880"/>
              <a:gd name="connsiteX1" fmla="*/ 1193800 w 2590800"/>
              <a:gd name="connsiteY1" fmla="*/ 0 h 817880"/>
              <a:gd name="connsiteX2" fmla="*/ 2590800 w 2590800"/>
              <a:gd name="connsiteY2" fmla="*/ 378460 h 817880"/>
              <a:gd name="connsiteX3" fmla="*/ 1518920 w 2590800"/>
              <a:gd name="connsiteY3" fmla="*/ 817880 h 817880"/>
              <a:gd name="connsiteX4" fmla="*/ 0 w 2590800"/>
              <a:gd name="connsiteY4" fmla="*/ 378460 h 817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817880">
                <a:moveTo>
                  <a:pt x="0" y="378460"/>
                </a:moveTo>
                <a:lnTo>
                  <a:pt x="1193800" y="0"/>
                </a:lnTo>
                <a:lnTo>
                  <a:pt x="2590800" y="378460"/>
                </a:lnTo>
                <a:lnTo>
                  <a:pt x="1518920" y="817880"/>
                </a:lnTo>
                <a:lnTo>
                  <a:pt x="0" y="378460"/>
                </a:lnTo>
                <a:close/>
              </a:path>
            </a:pathLst>
          </a:custGeom>
          <a:solidFill>
            <a:schemeClr val="accent1">
              <a:alpha val="61000"/>
            </a:schemeClr>
          </a:solidFill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B6DD2B6-0EC9-4330-826F-C922FA0F497C}"/>
              </a:ext>
            </a:extLst>
          </p:cNvPr>
          <p:cNvGrpSpPr/>
          <p:nvPr/>
        </p:nvGrpSpPr>
        <p:grpSpPr>
          <a:xfrm>
            <a:off x="540543" y="537955"/>
            <a:ext cx="2338388" cy="2581275"/>
            <a:chOff x="762000" y="1676400"/>
            <a:chExt cx="2590800" cy="3133725"/>
          </a:xfrm>
        </p:grpSpPr>
        <p:sp>
          <p:nvSpPr>
            <p:cNvPr id="6" name="Diamond 4">
              <a:extLst>
                <a:ext uri="{FF2B5EF4-FFF2-40B4-BE49-F238E27FC236}">
                  <a16:creationId xmlns:a16="http://schemas.microsoft.com/office/drawing/2014/main" id="{50B2BEC3-089E-4D39-8F9D-6F0D54793B4F}"/>
                </a:ext>
              </a:extLst>
            </p:cNvPr>
            <p:cNvSpPr/>
            <p:nvPr/>
          </p:nvSpPr>
          <p:spPr>
            <a:xfrm>
              <a:off x="762000" y="2860040"/>
              <a:ext cx="2590800" cy="817880"/>
            </a:xfrm>
            <a:custGeom>
              <a:avLst/>
              <a:gdLst>
                <a:gd name="connsiteX0" fmla="*/ 0 w 2590800"/>
                <a:gd name="connsiteY0" fmla="*/ 419100 h 838200"/>
                <a:gd name="connsiteX1" fmla="*/ 1295400 w 2590800"/>
                <a:gd name="connsiteY1" fmla="*/ 0 h 838200"/>
                <a:gd name="connsiteX2" fmla="*/ 2590800 w 2590800"/>
                <a:gd name="connsiteY2" fmla="*/ 419100 h 838200"/>
                <a:gd name="connsiteX3" fmla="*/ 1295400 w 2590800"/>
                <a:gd name="connsiteY3" fmla="*/ 838200 h 838200"/>
                <a:gd name="connsiteX4" fmla="*/ 0 w 2590800"/>
                <a:gd name="connsiteY4" fmla="*/ 419100 h 838200"/>
                <a:gd name="connsiteX0" fmla="*/ 0 w 2590800"/>
                <a:gd name="connsiteY0" fmla="*/ 419100 h 858520"/>
                <a:gd name="connsiteX1" fmla="*/ 1295400 w 2590800"/>
                <a:gd name="connsiteY1" fmla="*/ 0 h 858520"/>
                <a:gd name="connsiteX2" fmla="*/ 2590800 w 2590800"/>
                <a:gd name="connsiteY2" fmla="*/ 419100 h 858520"/>
                <a:gd name="connsiteX3" fmla="*/ 1518920 w 2590800"/>
                <a:gd name="connsiteY3" fmla="*/ 858520 h 858520"/>
                <a:gd name="connsiteX4" fmla="*/ 0 w 2590800"/>
                <a:gd name="connsiteY4" fmla="*/ 419100 h 858520"/>
                <a:gd name="connsiteX0" fmla="*/ 0 w 2590800"/>
                <a:gd name="connsiteY0" fmla="*/ 378460 h 817880"/>
                <a:gd name="connsiteX1" fmla="*/ 1193800 w 2590800"/>
                <a:gd name="connsiteY1" fmla="*/ 0 h 817880"/>
                <a:gd name="connsiteX2" fmla="*/ 2590800 w 2590800"/>
                <a:gd name="connsiteY2" fmla="*/ 378460 h 817880"/>
                <a:gd name="connsiteX3" fmla="*/ 1518920 w 2590800"/>
                <a:gd name="connsiteY3" fmla="*/ 817880 h 817880"/>
                <a:gd name="connsiteX4" fmla="*/ 0 w 2590800"/>
                <a:gd name="connsiteY4" fmla="*/ 378460 h 817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90800" h="817880">
                  <a:moveTo>
                    <a:pt x="0" y="378460"/>
                  </a:moveTo>
                  <a:lnTo>
                    <a:pt x="1193800" y="0"/>
                  </a:lnTo>
                  <a:lnTo>
                    <a:pt x="2590800" y="378460"/>
                  </a:lnTo>
                  <a:lnTo>
                    <a:pt x="1518920" y="817880"/>
                  </a:lnTo>
                  <a:lnTo>
                    <a:pt x="0" y="378460"/>
                  </a:lnTo>
                  <a:close/>
                </a:path>
              </a:pathLst>
            </a:custGeom>
            <a:solidFill>
              <a:schemeClr val="accent1">
                <a:alpha val="0"/>
              </a:schemeClr>
            </a:solidFill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7B543E6D-9C28-493C-9C00-96342F01D056}"/>
                </a:ext>
              </a:extLst>
            </p:cNvPr>
            <p:cNvCxnSpPr>
              <a:stCxn id="6" idx="0"/>
            </p:cNvCxnSpPr>
            <p:nvPr/>
          </p:nvCxnSpPr>
          <p:spPr>
            <a:xfrm flipV="1">
              <a:off x="762000" y="1676400"/>
              <a:ext cx="1295400" cy="15621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81871FF9-2A33-4B1E-AF98-AD781658A1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7400" y="3248025"/>
              <a:ext cx="1295400" cy="15621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9BFAED8-76EE-420A-A767-9079C6EAF797}"/>
                </a:ext>
              </a:extLst>
            </p:cNvPr>
            <p:cNvCxnSpPr>
              <a:cxnSpLocks/>
              <a:stCxn id="6" idx="2"/>
            </p:cNvCxnSpPr>
            <p:nvPr/>
          </p:nvCxnSpPr>
          <p:spPr>
            <a:xfrm flipH="1" flipV="1">
              <a:off x="2055020" y="1678782"/>
              <a:ext cx="1297780" cy="155971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71EB00A-B850-4E07-B696-830AB798984F}"/>
                </a:ext>
              </a:extLst>
            </p:cNvPr>
            <p:cNvCxnSpPr>
              <a:cxnSpLocks/>
              <a:stCxn id="6" idx="3"/>
            </p:cNvCxnSpPr>
            <p:nvPr/>
          </p:nvCxnSpPr>
          <p:spPr>
            <a:xfrm flipH="1" flipV="1">
              <a:off x="2050256" y="1678781"/>
              <a:ext cx="230664" cy="199913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07880BA-0E53-46C6-87E8-3CC7F4CA9EA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9765" y="2864643"/>
              <a:ext cx="104779" cy="1943101"/>
            </a:xfrm>
            <a:prstGeom prst="line">
              <a:avLst/>
            </a:prstGeom>
            <a:ln w="28575">
              <a:solidFill>
                <a:schemeClr val="tx1">
                  <a:alpha val="69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030E9EB-ADC7-4416-9D3F-B56B6ECDBB1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64382" y="3245644"/>
              <a:ext cx="1297780" cy="155971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C9E80E4-EB46-462A-9841-427800613E81}"/>
                </a:ext>
              </a:extLst>
            </p:cNvPr>
            <p:cNvCxnSpPr>
              <a:cxnSpLocks/>
              <a:endCxn id="6" idx="3"/>
            </p:cNvCxnSpPr>
            <p:nvPr/>
          </p:nvCxnSpPr>
          <p:spPr>
            <a:xfrm flipV="1">
              <a:off x="2057400" y="3677920"/>
              <a:ext cx="223520" cy="112268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DC534CB-A8BD-4CAA-9F5B-017D7C7793D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57388" y="1714500"/>
              <a:ext cx="92868" cy="1127602"/>
            </a:xfrm>
            <a:prstGeom prst="line">
              <a:avLst/>
            </a:prstGeom>
            <a:ln w="28575">
              <a:solidFill>
                <a:schemeClr val="tx1">
                  <a:alpha val="57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9D0A657-0EA6-4073-B370-4048AAF123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7670" y="1542049"/>
          <a:ext cx="39858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quation" r:id="rId3" imgW="152280" imgH="164880" progId="Equation.DSMT4">
                  <p:embed/>
                </p:oleObj>
              </mc:Choice>
              <mc:Fallback>
                <p:oleObj name="Equation" r:id="rId3" imgW="152280" imgH="1648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9D0A657-0EA6-4073-B370-4048AAF123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7670" y="1542049"/>
                        <a:ext cx="398585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FD7331B1-1CB0-4A2D-9805-6A3811CD9B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58839" y="2087356"/>
          <a:ext cx="39858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Equation" r:id="rId5" imgW="152280" imgH="164880" progId="Equation.DSMT4">
                  <p:embed/>
                </p:oleObj>
              </mc:Choice>
              <mc:Fallback>
                <p:oleObj name="Equation" r:id="rId5" imgW="152280" imgH="1648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FD7331B1-1CB0-4A2D-9805-6A3811CD9B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58839" y="2087356"/>
                        <a:ext cx="398585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AF8419A7-40DE-4BB8-9513-DBBC1414FA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32893" y="1552368"/>
          <a:ext cx="398463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7" imgW="152280" imgH="177480" progId="Equation.DSMT4">
                  <p:embed/>
                </p:oleObj>
              </mc:Choice>
              <mc:Fallback>
                <p:oleObj name="Equation" r:id="rId7" imgW="15228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AF8419A7-40DE-4BB8-9513-DBBC1414FA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832893" y="1552368"/>
                        <a:ext cx="398463" cy="465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8EF795C9-685A-48C9-B4DF-AED4131FD1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1147555"/>
          <a:ext cx="431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quation" r:id="rId9" imgW="164880" imgH="164880" progId="Equation.DSMT4">
                  <p:embed/>
                </p:oleObj>
              </mc:Choice>
              <mc:Fallback>
                <p:oleObj name="Equation" r:id="rId9" imgW="164880" imgH="1648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8EF795C9-685A-48C9-B4DF-AED4131FD1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219200" y="1147555"/>
                        <a:ext cx="4318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35B1CB66-6567-405C-A48F-3F8E15E615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00187" y="3035886"/>
          <a:ext cx="3984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11" imgW="152280" imgH="164880" progId="Equation.DSMT4">
                  <p:embed/>
                </p:oleObj>
              </mc:Choice>
              <mc:Fallback>
                <p:oleObj name="Equation" r:id="rId11" imgW="152280" imgH="1648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35B1CB66-6567-405C-A48F-3F8E15E615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00187" y="3035886"/>
                        <a:ext cx="398462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24EBCB66-A2BD-4723-9BCA-89C7C9778B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2412" y="109331"/>
          <a:ext cx="431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13" imgW="164880" imgH="164880" progId="Equation.DSMT4">
                  <p:embed/>
                </p:oleObj>
              </mc:Choice>
              <mc:Fallback>
                <p:oleObj name="Equation" r:id="rId13" imgW="164880" imgH="1648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24EBCB66-A2BD-4723-9BCA-89C7C9778B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22412" y="109331"/>
                        <a:ext cx="4318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A1DDE49-6F42-43C4-AC6A-6D6FF5BCF02B}"/>
              </a:ext>
            </a:extLst>
          </p:cNvPr>
          <p:cNvCxnSpPr>
            <a:stCxn id="4" idx="0"/>
          </p:cNvCxnSpPr>
          <p:nvPr/>
        </p:nvCxnSpPr>
        <p:spPr>
          <a:xfrm flipV="1">
            <a:off x="510973" y="549329"/>
            <a:ext cx="1169194" cy="1286715"/>
          </a:xfrm>
          <a:prstGeom prst="line">
            <a:avLst/>
          </a:prstGeom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807F3DF-DDE3-4F39-9040-2CDE5A038D42}"/>
              </a:ext>
            </a:extLst>
          </p:cNvPr>
          <p:cNvCxnSpPr>
            <a:cxnSpLocks/>
            <a:stCxn id="4" idx="2"/>
          </p:cNvCxnSpPr>
          <p:nvPr/>
        </p:nvCxnSpPr>
        <p:spPr>
          <a:xfrm flipH="1" flipV="1">
            <a:off x="1678019" y="551291"/>
            <a:ext cx="1171342" cy="1284753"/>
          </a:xfrm>
          <a:prstGeom prst="line">
            <a:avLst/>
          </a:prstGeom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2B219D5-3BC6-4221-83AB-3B1A5612AC15}"/>
              </a:ext>
            </a:extLst>
          </p:cNvPr>
          <p:cNvCxnSpPr>
            <a:cxnSpLocks/>
            <a:stCxn id="4" idx="3"/>
          </p:cNvCxnSpPr>
          <p:nvPr/>
        </p:nvCxnSpPr>
        <p:spPr>
          <a:xfrm flipH="1" flipV="1">
            <a:off x="1673719" y="551290"/>
            <a:ext cx="208191" cy="1646707"/>
          </a:xfrm>
          <a:prstGeom prst="line">
            <a:avLst/>
          </a:prstGeom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F60668D-A60A-4E39-9AFB-9EF1A1490EE7}"/>
              </a:ext>
            </a:extLst>
          </p:cNvPr>
          <p:cNvCxnSpPr>
            <a:cxnSpLocks/>
            <a:endCxn id="4" idx="3"/>
          </p:cNvCxnSpPr>
          <p:nvPr/>
        </p:nvCxnSpPr>
        <p:spPr>
          <a:xfrm flipV="1">
            <a:off x="1680167" y="2197997"/>
            <a:ext cx="201743" cy="924761"/>
          </a:xfrm>
          <a:prstGeom prst="line">
            <a:avLst/>
          </a:prstGeom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9DF0EAD-F440-40EE-9A48-B52F5105623B}"/>
              </a:ext>
            </a:extLst>
          </p:cNvPr>
          <p:cNvCxnSpPr>
            <a:cxnSpLocks/>
          </p:cNvCxnSpPr>
          <p:nvPr/>
        </p:nvCxnSpPr>
        <p:spPr>
          <a:xfrm flipV="1">
            <a:off x="3109350" y="1890897"/>
            <a:ext cx="83820" cy="928815"/>
          </a:xfrm>
          <a:prstGeom prst="line">
            <a:avLst/>
          </a:prstGeom>
          <a:ln w="28575">
            <a:noFill/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4B4B52C-8A06-441D-A9CD-DC2BB02DD37A}"/>
              </a:ext>
            </a:extLst>
          </p:cNvPr>
          <p:cNvSpPr txBox="1">
            <a:spLocks/>
          </p:cNvSpPr>
          <p:nvPr/>
        </p:nvSpPr>
        <p:spPr>
          <a:xfrm>
            <a:off x="3243520" y="405824"/>
            <a:ext cx="8580733" cy="4688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FF0000"/>
                </a:solidFill>
              </a:rPr>
              <a:t>Case 1: “F” Down, “E” up, the other two switch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7848B56F-10C9-41F6-8994-C198BC59EBD2}"/>
              </a:ext>
            </a:extLst>
          </p:cNvPr>
          <p:cNvSpPr txBox="1">
            <a:spLocks/>
          </p:cNvSpPr>
          <p:nvPr/>
        </p:nvSpPr>
        <p:spPr>
          <a:xfrm>
            <a:off x="3336286" y="3390881"/>
            <a:ext cx="8580733" cy="4688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FF0000"/>
                </a:solidFill>
              </a:rPr>
              <a:t>Case 2: “F” Down, “E” up [loop], the other two switch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BED19891-2E45-4608-9D17-58896D71441B}"/>
              </a:ext>
            </a:extLst>
          </p:cNvPr>
          <p:cNvSpPr txBox="1">
            <a:spLocks/>
          </p:cNvSpPr>
          <p:nvPr/>
        </p:nvSpPr>
        <p:spPr>
          <a:xfrm>
            <a:off x="3246833" y="846458"/>
            <a:ext cx="8580733" cy="4688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Ie</a:t>
            </a:r>
            <a:r>
              <a:rPr lang="en-US" dirty="0">
                <a:solidFill>
                  <a:srgbClr val="FF0000"/>
                </a:solidFill>
              </a:rPr>
              <a:t>: “F” &lt;-&gt;”D” and “E” &lt;-&gt;”C” and  then A-B switch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67331A28-23D8-4757-A771-2FFBC28A03DA}"/>
              </a:ext>
            </a:extLst>
          </p:cNvPr>
          <p:cNvSpPr txBox="1">
            <a:spLocks/>
          </p:cNvSpPr>
          <p:nvPr/>
        </p:nvSpPr>
        <p:spPr>
          <a:xfrm>
            <a:off x="3250147" y="1356667"/>
            <a:ext cx="8580733" cy="95915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The two points that switches with “F” and “E” must be adjacent, otherwise the other two can’t switch</a:t>
            </a:r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99399D97-005F-4B7D-8EA9-03B465B69B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11387" y="2239204"/>
          <a:ext cx="1661076" cy="553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15" imgW="533160" imgH="177480" progId="Equation.DSMT4">
                  <p:embed/>
                </p:oleObj>
              </mc:Choice>
              <mc:Fallback>
                <p:oleObj name="Equation" r:id="rId15" imgW="53316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99399D97-005F-4B7D-8EA9-03B465B69B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311387" y="2239204"/>
                        <a:ext cx="1661076" cy="5536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CC8B6052-9199-4F77-B428-A6DD539D25BC}"/>
              </a:ext>
            </a:extLst>
          </p:cNvPr>
          <p:cNvSpPr txBox="1">
            <a:spLocks/>
          </p:cNvSpPr>
          <p:nvPr/>
        </p:nvSpPr>
        <p:spPr>
          <a:xfrm>
            <a:off x="3402547" y="3944150"/>
            <a:ext cx="8580733" cy="62785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Ie</a:t>
            </a:r>
            <a:r>
              <a:rPr lang="en-US" dirty="0">
                <a:solidFill>
                  <a:srgbClr val="FF0000"/>
                </a:solidFill>
              </a:rPr>
              <a:t>: “F”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 D  “E”  “C”  F   ,  the other two switch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C59BFBE9-C0ED-493D-83B6-406C6D3E83EC}"/>
              </a:ext>
            </a:extLst>
          </p:cNvPr>
          <p:cNvSpPr txBox="1">
            <a:spLocks/>
          </p:cNvSpPr>
          <p:nvPr/>
        </p:nvSpPr>
        <p:spPr>
          <a:xfrm>
            <a:off x="3465495" y="4613384"/>
            <a:ext cx="8580733" cy="103204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The two points in the middle chosen for the loop must be adjacent so that the other two can switch</a:t>
            </a:r>
          </a:p>
        </p:txBody>
      </p:sp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FBC72F86-CD32-4342-87EC-F11576947C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3544" y="5492613"/>
          <a:ext cx="1661076" cy="553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17" imgW="533160" imgH="177480" progId="Equation.DSMT4">
                  <p:embed/>
                </p:oleObj>
              </mc:Choice>
              <mc:Fallback>
                <p:oleObj name="Equation" r:id="rId17" imgW="533160" imgH="17748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FBC72F86-CD32-4342-87EC-F11576947C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503544" y="5492613"/>
                        <a:ext cx="1661076" cy="5536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7868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1" grpId="0"/>
      <p:bldP spid="3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9F2F304A-91C0-4CF7-9FDA-3805B6FEC833}"/>
              </a:ext>
            </a:extLst>
          </p:cNvPr>
          <p:cNvSpPr/>
          <p:nvPr/>
        </p:nvSpPr>
        <p:spPr>
          <a:xfrm>
            <a:off x="1698171" y="1828800"/>
            <a:ext cx="1175658" cy="1280160"/>
          </a:xfrm>
          <a:custGeom>
            <a:avLst/>
            <a:gdLst>
              <a:gd name="connsiteX0" fmla="*/ 226423 w 1175658"/>
              <a:gd name="connsiteY0" fmla="*/ 357051 h 1280160"/>
              <a:gd name="connsiteX1" fmla="*/ 0 w 1175658"/>
              <a:gd name="connsiteY1" fmla="*/ 1280160 h 1280160"/>
              <a:gd name="connsiteX2" fmla="*/ 1175658 w 1175658"/>
              <a:gd name="connsiteY2" fmla="*/ 0 h 1280160"/>
              <a:gd name="connsiteX3" fmla="*/ 226423 w 1175658"/>
              <a:gd name="connsiteY3" fmla="*/ 357051 h 1280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5658" h="1280160">
                <a:moveTo>
                  <a:pt x="226423" y="357051"/>
                </a:moveTo>
                <a:lnTo>
                  <a:pt x="0" y="1280160"/>
                </a:lnTo>
                <a:lnTo>
                  <a:pt x="1175658" y="0"/>
                </a:lnTo>
                <a:lnTo>
                  <a:pt x="226423" y="357051"/>
                </a:lnTo>
                <a:close/>
              </a:path>
            </a:pathLst>
          </a:custGeom>
          <a:solidFill>
            <a:srgbClr val="C00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B6DD2B6-0EC9-4330-826F-C922FA0F497C}"/>
              </a:ext>
            </a:extLst>
          </p:cNvPr>
          <p:cNvGrpSpPr/>
          <p:nvPr/>
        </p:nvGrpSpPr>
        <p:grpSpPr>
          <a:xfrm>
            <a:off x="540543" y="537955"/>
            <a:ext cx="2338388" cy="2581275"/>
            <a:chOff x="762000" y="1676400"/>
            <a:chExt cx="2590800" cy="3133725"/>
          </a:xfrm>
        </p:grpSpPr>
        <p:sp>
          <p:nvSpPr>
            <p:cNvPr id="6" name="Diamond 4">
              <a:extLst>
                <a:ext uri="{FF2B5EF4-FFF2-40B4-BE49-F238E27FC236}">
                  <a16:creationId xmlns:a16="http://schemas.microsoft.com/office/drawing/2014/main" id="{50B2BEC3-089E-4D39-8F9D-6F0D54793B4F}"/>
                </a:ext>
              </a:extLst>
            </p:cNvPr>
            <p:cNvSpPr/>
            <p:nvPr/>
          </p:nvSpPr>
          <p:spPr>
            <a:xfrm>
              <a:off x="762000" y="2860040"/>
              <a:ext cx="2590800" cy="817880"/>
            </a:xfrm>
            <a:custGeom>
              <a:avLst/>
              <a:gdLst>
                <a:gd name="connsiteX0" fmla="*/ 0 w 2590800"/>
                <a:gd name="connsiteY0" fmla="*/ 419100 h 838200"/>
                <a:gd name="connsiteX1" fmla="*/ 1295400 w 2590800"/>
                <a:gd name="connsiteY1" fmla="*/ 0 h 838200"/>
                <a:gd name="connsiteX2" fmla="*/ 2590800 w 2590800"/>
                <a:gd name="connsiteY2" fmla="*/ 419100 h 838200"/>
                <a:gd name="connsiteX3" fmla="*/ 1295400 w 2590800"/>
                <a:gd name="connsiteY3" fmla="*/ 838200 h 838200"/>
                <a:gd name="connsiteX4" fmla="*/ 0 w 2590800"/>
                <a:gd name="connsiteY4" fmla="*/ 419100 h 838200"/>
                <a:gd name="connsiteX0" fmla="*/ 0 w 2590800"/>
                <a:gd name="connsiteY0" fmla="*/ 419100 h 858520"/>
                <a:gd name="connsiteX1" fmla="*/ 1295400 w 2590800"/>
                <a:gd name="connsiteY1" fmla="*/ 0 h 858520"/>
                <a:gd name="connsiteX2" fmla="*/ 2590800 w 2590800"/>
                <a:gd name="connsiteY2" fmla="*/ 419100 h 858520"/>
                <a:gd name="connsiteX3" fmla="*/ 1518920 w 2590800"/>
                <a:gd name="connsiteY3" fmla="*/ 858520 h 858520"/>
                <a:gd name="connsiteX4" fmla="*/ 0 w 2590800"/>
                <a:gd name="connsiteY4" fmla="*/ 419100 h 858520"/>
                <a:gd name="connsiteX0" fmla="*/ 0 w 2590800"/>
                <a:gd name="connsiteY0" fmla="*/ 378460 h 817880"/>
                <a:gd name="connsiteX1" fmla="*/ 1193800 w 2590800"/>
                <a:gd name="connsiteY1" fmla="*/ 0 h 817880"/>
                <a:gd name="connsiteX2" fmla="*/ 2590800 w 2590800"/>
                <a:gd name="connsiteY2" fmla="*/ 378460 h 817880"/>
                <a:gd name="connsiteX3" fmla="*/ 1518920 w 2590800"/>
                <a:gd name="connsiteY3" fmla="*/ 817880 h 817880"/>
                <a:gd name="connsiteX4" fmla="*/ 0 w 2590800"/>
                <a:gd name="connsiteY4" fmla="*/ 378460 h 817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90800" h="817880">
                  <a:moveTo>
                    <a:pt x="0" y="378460"/>
                  </a:moveTo>
                  <a:lnTo>
                    <a:pt x="1193800" y="0"/>
                  </a:lnTo>
                  <a:lnTo>
                    <a:pt x="2590800" y="378460"/>
                  </a:lnTo>
                  <a:lnTo>
                    <a:pt x="1518920" y="817880"/>
                  </a:lnTo>
                  <a:lnTo>
                    <a:pt x="0" y="378460"/>
                  </a:lnTo>
                  <a:close/>
                </a:path>
              </a:pathLst>
            </a:custGeom>
            <a:solidFill>
              <a:schemeClr val="accent1">
                <a:alpha val="0"/>
              </a:schemeClr>
            </a:solidFill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7B543E6D-9C28-493C-9C00-96342F01D056}"/>
                </a:ext>
              </a:extLst>
            </p:cNvPr>
            <p:cNvCxnSpPr>
              <a:stCxn id="6" idx="0"/>
            </p:cNvCxnSpPr>
            <p:nvPr/>
          </p:nvCxnSpPr>
          <p:spPr>
            <a:xfrm flipV="1">
              <a:off x="762000" y="1676400"/>
              <a:ext cx="1295400" cy="15621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81871FF9-2A33-4B1E-AF98-AD781658A1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7400" y="3248025"/>
              <a:ext cx="1295400" cy="15621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9BFAED8-76EE-420A-A767-9079C6EAF797}"/>
                </a:ext>
              </a:extLst>
            </p:cNvPr>
            <p:cNvCxnSpPr>
              <a:cxnSpLocks/>
              <a:stCxn id="6" idx="2"/>
            </p:cNvCxnSpPr>
            <p:nvPr/>
          </p:nvCxnSpPr>
          <p:spPr>
            <a:xfrm flipH="1" flipV="1">
              <a:off x="2055020" y="1678782"/>
              <a:ext cx="1297780" cy="155971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71EB00A-B850-4E07-B696-830AB798984F}"/>
                </a:ext>
              </a:extLst>
            </p:cNvPr>
            <p:cNvCxnSpPr>
              <a:cxnSpLocks/>
              <a:stCxn id="6" idx="3"/>
            </p:cNvCxnSpPr>
            <p:nvPr/>
          </p:nvCxnSpPr>
          <p:spPr>
            <a:xfrm flipH="1" flipV="1">
              <a:off x="2050256" y="1678781"/>
              <a:ext cx="230664" cy="199913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07880BA-0E53-46C6-87E8-3CC7F4CA9EA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9765" y="2864643"/>
              <a:ext cx="104779" cy="1943101"/>
            </a:xfrm>
            <a:prstGeom prst="line">
              <a:avLst/>
            </a:prstGeom>
            <a:ln w="28575">
              <a:solidFill>
                <a:schemeClr val="tx1">
                  <a:alpha val="69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030E9EB-ADC7-4416-9D3F-B56B6ECDBB1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64382" y="3245644"/>
              <a:ext cx="1297780" cy="155971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C9E80E4-EB46-462A-9841-427800613E81}"/>
                </a:ext>
              </a:extLst>
            </p:cNvPr>
            <p:cNvCxnSpPr>
              <a:cxnSpLocks/>
              <a:endCxn id="6" idx="3"/>
            </p:cNvCxnSpPr>
            <p:nvPr/>
          </p:nvCxnSpPr>
          <p:spPr>
            <a:xfrm flipV="1">
              <a:off x="2057400" y="3677920"/>
              <a:ext cx="223520" cy="112268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DC534CB-A8BD-4CAA-9F5B-017D7C7793D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57388" y="1714500"/>
              <a:ext cx="92868" cy="1127602"/>
            </a:xfrm>
            <a:prstGeom prst="line">
              <a:avLst/>
            </a:prstGeom>
            <a:ln w="28575">
              <a:solidFill>
                <a:schemeClr val="tx1">
                  <a:alpha val="57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9D0A657-0EA6-4073-B370-4048AAF123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1247597"/>
              </p:ext>
            </p:extLst>
          </p:nvPr>
        </p:nvGraphicFramePr>
        <p:xfrm>
          <a:off x="157487" y="1542049"/>
          <a:ext cx="39858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Equation" r:id="rId3" imgW="152280" imgH="164880" progId="Equation.DSMT4">
                  <p:embed/>
                </p:oleObj>
              </mc:Choice>
              <mc:Fallback>
                <p:oleObj name="Equation" r:id="rId3" imgW="152280" imgH="1648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9D0A657-0EA6-4073-B370-4048AAF123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7487" y="1542049"/>
                        <a:ext cx="398585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FD7331B1-1CB0-4A2D-9805-6A3811CD9B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128045"/>
              </p:ext>
            </p:extLst>
          </p:nvPr>
        </p:nvGraphicFramePr>
        <p:xfrm>
          <a:off x="1888656" y="2087356"/>
          <a:ext cx="39858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Equation" r:id="rId5" imgW="152280" imgH="164880" progId="Equation.DSMT4">
                  <p:embed/>
                </p:oleObj>
              </mc:Choice>
              <mc:Fallback>
                <p:oleObj name="Equation" r:id="rId5" imgW="152280" imgH="1648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FD7331B1-1CB0-4A2D-9805-6A3811CD9B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88656" y="2087356"/>
                        <a:ext cx="398585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AF8419A7-40DE-4BB8-9513-DBBC1414FA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215926"/>
              </p:ext>
            </p:extLst>
          </p:nvPr>
        </p:nvGraphicFramePr>
        <p:xfrm>
          <a:off x="2862710" y="1552368"/>
          <a:ext cx="398463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7" imgW="152280" imgH="177480" progId="Equation.DSMT4">
                  <p:embed/>
                </p:oleObj>
              </mc:Choice>
              <mc:Fallback>
                <p:oleObj name="Equation" r:id="rId7" imgW="15228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AF8419A7-40DE-4BB8-9513-DBBC1414FA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862710" y="1552368"/>
                        <a:ext cx="398463" cy="465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8EF795C9-685A-48C9-B4DF-AED4131FD1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6412407"/>
              </p:ext>
            </p:extLst>
          </p:nvPr>
        </p:nvGraphicFramePr>
        <p:xfrm>
          <a:off x="1249017" y="1147555"/>
          <a:ext cx="431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quation" r:id="rId9" imgW="164880" imgH="164880" progId="Equation.DSMT4">
                  <p:embed/>
                </p:oleObj>
              </mc:Choice>
              <mc:Fallback>
                <p:oleObj name="Equation" r:id="rId9" imgW="164880" imgH="1648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8EF795C9-685A-48C9-B4DF-AED4131FD1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249017" y="1147555"/>
                        <a:ext cx="4318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35B1CB66-6567-405C-A48F-3F8E15E615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063536"/>
              </p:ext>
            </p:extLst>
          </p:nvPr>
        </p:nvGraphicFramePr>
        <p:xfrm>
          <a:off x="1500187" y="3035886"/>
          <a:ext cx="3984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Equation" r:id="rId11" imgW="152280" imgH="164880" progId="Equation.DSMT4">
                  <p:embed/>
                </p:oleObj>
              </mc:Choice>
              <mc:Fallback>
                <p:oleObj name="Equation" r:id="rId11" imgW="152280" imgH="1648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35B1CB66-6567-405C-A48F-3F8E15E615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00187" y="3035886"/>
                        <a:ext cx="398462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24EBCB66-A2BD-4723-9BCA-89C7C9778B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3845503"/>
              </p:ext>
            </p:extLst>
          </p:nvPr>
        </p:nvGraphicFramePr>
        <p:xfrm>
          <a:off x="1522412" y="109331"/>
          <a:ext cx="431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Equation" r:id="rId13" imgW="164880" imgH="164880" progId="Equation.DSMT4">
                  <p:embed/>
                </p:oleObj>
              </mc:Choice>
              <mc:Fallback>
                <p:oleObj name="Equation" r:id="rId13" imgW="164880" imgH="1648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24EBCB66-A2BD-4723-9BCA-89C7C9778B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22412" y="109331"/>
                        <a:ext cx="4318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A1DDE49-6F42-43C4-AC6A-6D6FF5BCF02B}"/>
              </a:ext>
            </a:extLst>
          </p:cNvPr>
          <p:cNvCxnSpPr>
            <a:cxnSpLocks/>
          </p:cNvCxnSpPr>
          <p:nvPr/>
        </p:nvCxnSpPr>
        <p:spPr>
          <a:xfrm flipV="1">
            <a:off x="4049303" y="1344459"/>
            <a:ext cx="1169194" cy="1286715"/>
          </a:xfrm>
          <a:prstGeom prst="line">
            <a:avLst/>
          </a:prstGeom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807F3DF-DDE3-4F39-9040-2CDE5A038D42}"/>
              </a:ext>
            </a:extLst>
          </p:cNvPr>
          <p:cNvCxnSpPr>
            <a:cxnSpLocks/>
          </p:cNvCxnSpPr>
          <p:nvPr/>
        </p:nvCxnSpPr>
        <p:spPr>
          <a:xfrm flipH="1" flipV="1">
            <a:off x="5216349" y="1346421"/>
            <a:ext cx="1171342" cy="1284753"/>
          </a:xfrm>
          <a:prstGeom prst="line">
            <a:avLst/>
          </a:prstGeom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2B219D5-3BC6-4221-83AB-3B1A5612AC15}"/>
              </a:ext>
            </a:extLst>
          </p:cNvPr>
          <p:cNvCxnSpPr>
            <a:cxnSpLocks/>
          </p:cNvCxnSpPr>
          <p:nvPr/>
        </p:nvCxnSpPr>
        <p:spPr>
          <a:xfrm flipH="1" flipV="1">
            <a:off x="5212049" y="1346420"/>
            <a:ext cx="208191" cy="1646707"/>
          </a:xfrm>
          <a:prstGeom prst="line">
            <a:avLst/>
          </a:prstGeom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F60668D-A60A-4E39-9AFB-9EF1A1490EE7}"/>
              </a:ext>
            </a:extLst>
          </p:cNvPr>
          <p:cNvCxnSpPr>
            <a:cxnSpLocks/>
          </p:cNvCxnSpPr>
          <p:nvPr/>
        </p:nvCxnSpPr>
        <p:spPr>
          <a:xfrm flipV="1">
            <a:off x="5218497" y="2993127"/>
            <a:ext cx="201743" cy="924761"/>
          </a:xfrm>
          <a:prstGeom prst="line">
            <a:avLst/>
          </a:prstGeom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BB7A2505-3F33-47FC-BF73-D09C6BE0BDB0}"/>
              </a:ext>
            </a:extLst>
          </p:cNvPr>
          <p:cNvSpPr txBox="1">
            <a:spLocks/>
          </p:cNvSpPr>
          <p:nvPr/>
        </p:nvSpPr>
        <p:spPr>
          <a:xfrm>
            <a:off x="3200451" y="163976"/>
            <a:ext cx="8580733" cy="4688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FF0000"/>
                </a:solidFill>
              </a:rPr>
              <a:t>Case 3: Make two triangles, TOP/BOTTOM</a:t>
            </a: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634806BE-55A4-4C5C-84FA-A23E45CE6BA8}"/>
              </a:ext>
            </a:extLst>
          </p:cNvPr>
          <p:cNvSpPr/>
          <p:nvPr/>
        </p:nvSpPr>
        <p:spPr>
          <a:xfrm>
            <a:off x="593452" y="1840911"/>
            <a:ext cx="1314071" cy="1247460"/>
          </a:xfrm>
          <a:custGeom>
            <a:avLst/>
            <a:gdLst>
              <a:gd name="connsiteX0" fmla="*/ 0 w 1350405"/>
              <a:gd name="connsiteY0" fmla="*/ 0 h 1253515"/>
              <a:gd name="connsiteX1" fmla="*/ 1144514 w 1350405"/>
              <a:gd name="connsiteY1" fmla="*/ 1253515 h 1253515"/>
              <a:gd name="connsiteX2" fmla="*/ 1350405 w 1350405"/>
              <a:gd name="connsiteY2" fmla="*/ 363337 h 1253515"/>
              <a:gd name="connsiteX3" fmla="*/ 0 w 1350405"/>
              <a:gd name="connsiteY3" fmla="*/ 0 h 1253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0405" h="1253515">
                <a:moveTo>
                  <a:pt x="0" y="0"/>
                </a:moveTo>
                <a:lnTo>
                  <a:pt x="1144514" y="1253515"/>
                </a:lnTo>
                <a:lnTo>
                  <a:pt x="1350405" y="363337"/>
                </a:lnTo>
                <a:lnTo>
                  <a:pt x="0" y="0"/>
                </a:lnTo>
                <a:close/>
              </a:path>
            </a:pathLst>
          </a:custGeom>
          <a:solidFill>
            <a:srgbClr val="FF000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72278092-031B-417F-9D1D-EB2094D6CEAB}"/>
              </a:ext>
            </a:extLst>
          </p:cNvPr>
          <p:cNvSpPr/>
          <p:nvPr/>
        </p:nvSpPr>
        <p:spPr>
          <a:xfrm>
            <a:off x="1635020" y="557118"/>
            <a:ext cx="1217181" cy="1265626"/>
          </a:xfrm>
          <a:custGeom>
            <a:avLst/>
            <a:gdLst>
              <a:gd name="connsiteX0" fmla="*/ 78723 w 1217181"/>
              <a:gd name="connsiteY0" fmla="*/ 0 h 1265626"/>
              <a:gd name="connsiteX1" fmla="*/ 0 w 1217181"/>
              <a:gd name="connsiteY1" fmla="*/ 944678 h 1265626"/>
              <a:gd name="connsiteX2" fmla="*/ 1217181 w 1217181"/>
              <a:gd name="connsiteY2" fmla="*/ 1265626 h 1265626"/>
              <a:gd name="connsiteX3" fmla="*/ 78723 w 1217181"/>
              <a:gd name="connsiteY3" fmla="*/ 0 h 1265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7181" h="1265626">
                <a:moveTo>
                  <a:pt x="78723" y="0"/>
                </a:moveTo>
                <a:lnTo>
                  <a:pt x="0" y="944678"/>
                </a:lnTo>
                <a:lnTo>
                  <a:pt x="1217181" y="1265626"/>
                </a:lnTo>
                <a:lnTo>
                  <a:pt x="78723" y="0"/>
                </a:lnTo>
                <a:close/>
              </a:path>
            </a:pathLst>
          </a:custGeom>
          <a:solidFill>
            <a:srgbClr val="FF000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4719AD74-57D0-4D47-BAF5-201FCF137167}"/>
              </a:ext>
            </a:extLst>
          </p:cNvPr>
          <p:cNvSpPr txBox="1">
            <a:spLocks/>
          </p:cNvSpPr>
          <p:nvPr/>
        </p:nvSpPr>
        <p:spPr>
          <a:xfrm>
            <a:off x="3250147" y="787707"/>
            <a:ext cx="8580733" cy="5127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Make a loop with “”F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 D  C”  and “E  A  B”. 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CA48E227-3B94-4702-A6DB-3252EE61E9B0}"/>
              </a:ext>
            </a:extLst>
          </p:cNvPr>
          <p:cNvSpPr txBox="1">
            <a:spLocks/>
          </p:cNvSpPr>
          <p:nvPr/>
        </p:nvSpPr>
        <p:spPr>
          <a:xfrm>
            <a:off x="3270467" y="1326187"/>
            <a:ext cx="4613693" cy="5127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Each loop can be CW or CCW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23B99233-863A-4063-A04A-17E903A65528}"/>
              </a:ext>
            </a:extLst>
          </p:cNvPr>
          <p:cNvSpPr txBox="1">
            <a:spLocks/>
          </p:cNvSpPr>
          <p:nvPr/>
        </p:nvSpPr>
        <p:spPr>
          <a:xfrm>
            <a:off x="3290787" y="1874827"/>
            <a:ext cx="8291613" cy="98013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When choosing the triangles, they need to be on opposite sides, so that they don’t have any common middle points</a:t>
            </a:r>
          </a:p>
        </p:txBody>
      </p:sp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7C30BAAB-9419-4F2B-8CBB-E12AC15129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612421"/>
              </p:ext>
            </p:extLst>
          </p:nvPr>
        </p:nvGraphicFramePr>
        <p:xfrm>
          <a:off x="6098858" y="2777173"/>
          <a:ext cx="1897062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Equation" r:id="rId15" imgW="609480" imgH="177480" progId="Equation.DSMT4">
                  <p:embed/>
                </p:oleObj>
              </mc:Choice>
              <mc:Fallback>
                <p:oleObj name="Equation" r:id="rId15" imgW="609480" imgH="17748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7C30BAAB-9419-4F2B-8CBB-E12AC15129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098858" y="2777173"/>
                        <a:ext cx="1897062" cy="554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7306652B-AE89-4045-B11F-69CD5F2EAE6C}"/>
              </a:ext>
            </a:extLst>
          </p:cNvPr>
          <p:cNvSpPr txBox="1">
            <a:spLocks/>
          </p:cNvSpPr>
          <p:nvPr/>
        </p:nvSpPr>
        <p:spPr>
          <a:xfrm>
            <a:off x="4042627" y="3236267"/>
            <a:ext cx="2530893" cy="98013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#of ways to pick the triangles</a:t>
            </a: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FA8568A1-E0B7-4E01-B1C7-60EBCFE1F0DE}"/>
              </a:ext>
            </a:extLst>
          </p:cNvPr>
          <p:cNvSpPr txBox="1">
            <a:spLocks/>
          </p:cNvSpPr>
          <p:nvPr/>
        </p:nvSpPr>
        <p:spPr>
          <a:xfrm>
            <a:off x="6887427" y="3236267"/>
            <a:ext cx="2530893" cy="53309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# or directions 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F81F90F1-3CD1-43E6-A6E5-568078BE05C9}"/>
              </a:ext>
            </a:extLst>
          </p:cNvPr>
          <p:cNvSpPr txBox="1">
            <a:spLocks/>
          </p:cNvSpPr>
          <p:nvPr/>
        </p:nvSpPr>
        <p:spPr>
          <a:xfrm>
            <a:off x="1950720" y="4106054"/>
            <a:ext cx="9803961" cy="4688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FF0000"/>
                </a:solidFill>
              </a:rPr>
              <a:t>Case 4: Make two triangles, (loop &amp; Switch) Adjacent triangles</a:t>
            </a:r>
          </a:p>
        </p:txBody>
      </p: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8636FEA8-A1D2-448F-A53F-9218D3A37BAC}"/>
              </a:ext>
            </a:extLst>
          </p:cNvPr>
          <p:cNvSpPr txBox="1">
            <a:spLocks/>
          </p:cNvSpPr>
          <p:nvPr/>
        </p:nvSpPr>
        <p:spPr>
          <a:xfrm>
            <a:off x="172720" y="4573414"/>
            <a:ext cx="11724640" cy="780906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FF0000"/>
                </a:solidFill>
              </a:rPr>
              <a:t>Create a loop with the points from the two triangles.  The other two remaining points will switch </a:t>
            </a:r>
          </a:p>
        </p:txBody>
      </p: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08D59F4B-B538-47C1-9718-8F0EC5442749}"/>
              </a:ext>
            </a:extLst>
          </p:cNvPr>
          <p:cNvSpPr txBox="1">
            <a:spLocks/>
          </p:cNvSpPr>
          <p:nvPr/>
        </p:nvSpPr>
        <p:spPr>
          <a:xfrm>
            <a:off x="3474720" y="5101734"/>
            <a:ext cx="7609840" cy="49642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 err="1">
                <a:solidFill>
                  <a:srgbClr val="FF0000"/>
                </a:solidFill>
              </a:rPr>
              <a:t>Ie</a:t>
            </a:r>
            <a:r>
              <a:rPr lang="en-US" dirty="0">
                <a:solidFill>
                  <a:srgbClr val="FF0000"/>
                </a:solidFill>
              </a:rPr>
              <a:t>: “E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 C  B  A  E”  and then “F &amp; D” switch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47BE0913-FBF3-4126-A054-6D6554C6B7B8}"/>
              </a:ext>
            </a:extLst>
          </p:cNvPr>
          <p:cNvSpPr txBox="1">
            <a:spLocks/>
          </p:cNvSpPr>
          <p:nvPr/>
        </p:nvSpPr>
        <p:spPr>
          <a:xfrm>
            <a:off x="121920" y="5538614"/>
            <a:ext cx="11724640" cy="60818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FF0000"/>
                </a:solidFill>
              </a:rPr>
              <a:t>The loop can be CCW or CW, the two adjacent triangles can be TOP/BOTTOM</a:t>
            </a:r>
          </a:p>
        </p:txBody>
      </p:sp>
      <p:graphicFrame>
        <p:nvGraphicFramePr>
          <p:cNvPr id="50" name="Object 49">
            <a:extLst>
              <a:ext uri="{FF2B5EF4-FFF2-40B4-BE49-F238E27FC236}">
                <a16:creationId xmlns:a16="http://schemas.microsoft.com/office/drawing/2014/main" id="{D73F6E4B-A242-4A68-B58E-10B993CDA8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2550856"/>
              </p:ext>
            </p:extLst>
          </p:nvPr>
        </p:nvGraphicFramePr>
        <p:xfrm>
          <a:off x="5701665" y="6018848"/>
          <a:ext cx="2489200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17" imgW="799920" imgH="177480" progId="Equation.DSMT4">
                  <p:embed/>
                </p:oleObj>
              </mc:Choice>
              <mc:Fallback>
                <p:oleObj name="Equation" r:id="rId17" imgW="799920" imgH="177480" progId="Equation.DSMT4">
                  <p:embed/>
                  <p:pic>
                    <p:nvPicPr>
                      <p:cNvPr id="50" name="Object 49">
                        <a:extLst>
                          <a:ext uri="{FF2B5EF4-FFF2-40B4-BE49-F238E27FC236}">
                            <a16:creationId xmlns:a16="http://schemas.microsoft.com/office/drawing/2014/main" id="{D73F6E4B-A242-4A68-B58E-10B993CDA8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701665" y="6018848"/>
                        <a:ext cx="2489200" cy="554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2689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37" grpId="0" animBg="1"/>
      <p:bldP spid="38" grpId="0" animBg="1"/>
      <p:bldP spid="38" grpId="1" animBg="1"/>
      <p:bldP spid="39" grpId="0"/>
      <p:bldP spid="40" grpId="0"/>
      <p:bldP spid="41" grpId="0"/>
      <p:bldP spid="43" grpId="0"/>
      <p:bldP spid="44" grpId="0"/>
      <p:bldP spid="47" grpId="0"/>
      <p:bldP spid="48" grpId="0"/>
      <p:bldP spid="4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B6DD2B6-0EC9-4330-826F-C922FA0F497C}"/>
              </a:ext>
            </a:extLst>
          </p:cNvPr>
          <p:cNvGrpSpPr/>
          <p:nvPr/>
        </p:nvGrpSpPr>
        <p:grpSpPr>
          <a:xfrm>
            <a:off x="581183" y="527795"/>
            <a:ext cx="2338388" cy="2581275"/>
            <a:chOff x="762000" y="1676400"/>
            <a:chExt cx="2590800" cy="3133725"/>
          </a:xfrm>
        </p:grpSpPr>
        <p:sp>
          <p:nvSpPr>
            <p:cNvPr id="6" name="Diamond 4">
              <a:extLst>
                <a:ext uri="{FF2B5EF4-FFF2-40B4-BE49-F238E27FC236}">
                  <a16:creationId xmlns:a16="http://schemas.microsoft.com/office/drawing/2014/main" id="{50B2BEC3-089E-4D39-8F9D-6F0D54793B4F}"/>
                </a:ext>
              </a:extLst>
            </p:cNvPr>
            <p:cNvSpPr/>
            <p:nvPr/>
          </p:nvSpPr>
          <p:spPr>
            <a:xfrm>
              <a:off x="762000" y="2860040"/>
              <a:ext cx="2590800" cy="817880"/>
            </a:xfrm>
            <a:custGeom>
              <a:avLst/>
              <a:gdLst>
                <a:gd name="connsiteX0" fmla="*/ 0 w 2590800"/>
                <a:gd name="connsiteY0" fmla="*/ 419100 h 838200"/>
                <a:gd name="connsiteX1" fmla="*/ 1295400 w 2590800"/>
                <a:gd name="connsiteY1" fmla="*/ 0 h 838200"/>
                <a:gd name="connsiteX2" fmla="*/ 2590800 w 2590800"/>
                <a:gd name="connsiteY2" fmla="*/ 419100 h 838200"/>
                <a:gd name="connsiteX3" fmla="*/ 1295400 w 2590800"/>
                <a:gd name="connsiteY3" fmla="*/ 838200 h 838200"/>
                <a:gd name="connsiteX4" fmla="*/ 0 w 2590800"/>
                <a:gd name="connsiteY4" fmla="*/ 419100 h 838200"/>
                <a:gd name="connsiteX0" fmla="*/ 0 w 2590800"/>
                <a:gd name="connsiteY0" fmla="*/ 419100 h 858520"/>
                <a:gd name="connsiteX1" fmla="*/ 1295400 w 2590800"/>
                <a:gd name="connsiteY1" fmla="*/ 0 h 858520"/>
                <a:gd name="connsiteX2" fmla="*/ 2590800 w 2590800"/>
                <a:gd name="connsiteY2" fmla="*/ 419100 h 858520"/>
                <a:gd name="connsiteX3" fmla="*/ 1518920 w 2590800"/>
                <a:gd name="connsiteY3" fmla="*/ 858520 h 858520"/>
                <a:gd name="connsiteX4" fmla="*/ 0 w 2590800"/>
                <a:gd name="connsiteY4" fmla="*/ 419100 h 858520"/>
                <a:gd name="connsiteX0" fmla="*/ 0 w 2590800"/>
                <a:gd name="connsiteY0" fmla="*/ 378460 h 817880"/>
                <a:gd name="connsiteX1" fmla="*/ 1193800 w 2590800"/>
                <a:gd name="connsiteY1" fmla="*/ 0 h 817880"/>
                <a:gd name="connsiteX2" fmla="*/ 2590800 w 2590800"/>
                <a:gd name="connsiteY2" fmla="*/ 378460 h 817880"/>
                <a:gd name="connsiteX3" fmla="*/ 1518920 w 2590800"/>
                <a:gd name="connsiteY3" fmla="*/ 817880 h 817880"/>
                <a:gd name="connsiteX4" fmla="*/ 0 w 2590800"/>
                <a:gd name="connsiteY4" fmla="*/ 378460 h 817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90800" h="817880">
                  <a:moveTo>
                    <a:pt x="0" y="378460"/>
                  </a:moveTo>
                  <a:lnTo>
                    <a:pt x="1193800" y="0"/>
                  </a:lnTo>
                  <a:lnTo>
                    <a:pt x="2590800" y="378460"/>
                  </a:lnTo>
                  <a:lnTo>
                    <a:pt x="1518920" y="817880"/>
                  </a:lnTo>
                  <a:lnTo>
                    <a:pt x="0" y="378460"/>
                  </a:lnTo>
                  <a:close/>
                </a:path>
              </a:pathLst>
            </a:custGeom>
            <a:solidFill>
              <a:schemeClr val="accent1">
                <a:alpha val="0"/>
              </a:schemeClr>
            </a:solidFill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7B543E6D-9C28-493C-9C00-96342F01D056}"/>
                </a:ext>
              </a:extLst>
            </p:cNvPr>
            <p:cNvCxnSpPr>
              <a:stCxn id="6" idx="0"/>
            </p:cNvCxnSpPr>
            <p:nvPr/>
          </p:nvCxnSpPr>
          <p:spPr>
            <a:xfrm flipV="1">
              <a:off x="762000" y="1676400"/>
              <a:ext cx="1295400" cy="15621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81871FF9-2A33-4B1E-AF98-AD781658A1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7400" y="3248025"/>
              <a:ext cx="1295400" cy="15621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9BFAED8-76EE-420A-A767-9079C6EAF797}"/>
                </a:ext>
              </a:extLst>
            </p:cNvPr>
            <p:cNvCxnSpPr>
              <a:cxnSpLocks/>
              <a:stCxn id="6" idx="2"/>
            </p:cNvCxnSpPr>
            <p:nvPr/>
          </p:nvCxnSpPr>
          <p:spPr>
            <a:xfrm flipH="1" flipV="1">
              <a:off x="2055020" y="1678782"/>
              <a:ext cx="1297780" cy="155971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71EB00A-B850-4E07-B696-830AB798984F}"/>
                </a:ext>
              </a:extLst>
            </p:cNvPr>
            <p:cNvCxnSpPr>
              <a:cxnSpLocks/>
              <a:stCxn id="6" idx="3"/>
            </p:cNvCxnSpPr>
            <p:nvPr/>
          </p:nvCxnSpPr>
          <p:spPr>
            <a:xfrm flipH="1" flipV="1">
              <a:off x="2050256" y="1678781"/>
              <a:ext cx="230664" cy="199913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07880BA-0E53-46C6-87E8-3CC7F4CA9EA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9765" y="2864643"/>
              <a:ext cx="104779" cy="1943101"/>
            </a:xfrm>
            <a:prstGeom prst="line">
              <a:avLst/>
            </a:prstGeom>
            <a:ln w="28575">
              <a:solidFill>
                <a:schemeClr val="tx1">
                  <a:alpha val="69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030E9EB-ADC7-4416-9D3F-B56B6ECDBB1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64382" y="3245644"/>
              <a:ext cx="1297780" cy="155971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C9E80E4-EB46-462A-9841-427800613E81}"/>
                </a:ext>
              </a:extLst>
            </p:cNvPr>
            <p:cNvCxnSpPr>
              <a:cxnSpLocks/>
              <a:endCxn id="6" idx="3"/>
            </p:cNvCxnSpPr>
            <p:nvPr/>
          </p:nvCxnSpPr>
          <p:spPr>
            <a:xfrm flipV="1">
              <a:off x="2057400" y="3677920"/>
              <a:ext cx="223520" cy="112268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DC534CB-A8BD-4CAA-9F5B-017D7C7793D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57388" y="1714500"/>
              <a:ext cx="92868" cy="1127602"/>
            </a:xfrm>
            <a:prstGeom prst="line">
              <a:avLst/>
            </a:prstGeom>
            <a:ln w="28575">
              <a:solidFill>
                <a:schemeClr val="tx1">
                  <a:alpha val="57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9D0A657-0EA6-4073-B370-4048AAF123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7487" y="1542049"/>
          <a:ext cx="39858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Equation" r:id="rId3" imgW="152280" imgH="164880" progId="Equation.DSMT4">
                  <p:embed/>
                </p:oleObj>
              </mc:Choice>
              <mc:Fallback>
                <p:oleObj name="Equation" r:id="rId3" imgW="152280" imgH="1648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9D0A657-0EA6-4073-B370-4048AAF123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7487" y="1542049"/>
                        <a:ext cx="398585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FD7331B1-1CB0-4A2D-9805-6A3811CD9B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372420"/>
              </p:ext>
            </p:extLst>
          </p:nvPr>
        </p:nvGraphicFramePr>
        <p:xfrm>
          <a:off x="1888656" y="2087356"/>
          <a:ext cx="39858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Equation" r:id="rId5" imgW="152280" imgH="164880" progId="Equation.DSMT4">
                  <p:embed/>
                </p:oleObj>
              </mc:Choice>
              <mc:Fallback>
                <p:oleObj name="Equation" r:id="rId5" imgW="152280" imgH="1648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FD7331B1-1CB0-4A2D-9805-6A3811CD9B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88656" y="2087356"/>
                        <a:ext cx="398585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AF8419A7-40DE-4BB8-9513-DBBC1414FA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62710" y="1552368"/>
          <a:ext cx="398463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7" imgW="152280" imgH="177480" progId="Equation.DSMT4">
                  <p:embed/>
                </p:oleObj>
              </mc:Choice>
              <mc:Fallback>
                <p:oleObj name="Equation" r:id="rId7" imgW="15228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AF8419A7-40DE-4BB8-9513-DBBC1414FA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862710" y="1552368"/>
                        <a:ext cx="398463" cy="465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8EF795C9-685A-48C9-B4DF-AED4131FD1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49017" y="1147555"/>
          <a:ext cx="431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Equation" r:id="rId9" imgW="164880" imgH="164880" progId="Equation.DSMT4">
                  <p:embed/>
                </p:oleObj>
              </mc:Choice>
              <mc:Fallback>
                <p:oleObj name="Equation" r:id="rId9" imgW="164880" imgH="1648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8EF795C9-685A-48C9-B4DF-AED4131FD1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249017" y="1147555"/>
                        <a:ext cx="4318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35B1CB66-6567-405C-A48F-3F8E15E615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00187" y="3035886"/>
          <a:ext cx="3984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11" imgW="152280" imgH="164880" progId="Equation.DSMT4">
                  <p:embed/>
                </p:oleObj>
              </mc:Choice>
              <mc:Fallback>
                <p:oleObj name="Equation" r:id="rId11" imgW="152280" imgH="1648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35B1CB66-6567-405C-A48F-3F8E15E615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00187" y="3035886"/>
                        <a:ext cx="398462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24EBCB66-A2BD-4723-9BCA-89C7C9778B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2412" y="109331"/>
          <a:ext cx="431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13" imgW="164880" imgH="164880" progId="Equation.DSMT4">
                  <p:embed/>
                </p:oleObj>
              </mc:Choice>
              <mc:Fallback>
                <p:oleObj name="Equation" r:id="rId13" imgW="164880" imgH="1648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24EBCB66-A2BD-4723-9BCA-89C7C9778B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22412" y="109331"/>
                        <a:ext cx="4318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Content Placeholder 2">
            <a:extLst>
              <a:ext uri="{FF2B5EF4-FFF2-40B4-BE49-F238E27FC236}">
                <a16:creationId xmlns:a16="http://schemas.microsoft.com/office/drawing/2014/main" id="{AD45FA25-1B43-4CEE-8B6A-069E129C9885}"/>
              </a:ext>
            </a:extLst>
          </p:cNvPr>
          <p:cNvSpPr txBox="1">
            <a:spLocks/>
          </p:cNvSpPr>
          <p:nvPr/>
        </p:nvSpPr>
        <p:spPr>
          <a:xfrm>
            <a:off x="2913544" y="205055"/>
            <a:ext cx="8580733" cy="4688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FF0000"/>
                </a:solidFill>
              </a:rPr>
              <a:t>Case 5: Giant Loop</a:t>
            </a:r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FB92C711-B90A-498C-91B3-5954713884DF}"/>
              </a:ext>
            </a:extLst>
          </p:cNvPr>
          <p:cNvSpPr txBox="1">
            <a:spLocks/>
          </p:cNvSpPr>
          <p:nvPr/>
        </p:nvSpPr>
        <p:spPr>
          <a:xfrm>
            <a:off x="2933864" y="702895"/>
            <a:ext cx="8580733" cy="821106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FF0000"/>
                </a:solidFill>
              </a:rPr>
              <a:t>The giant loop should contain all the points and this case is the hardest to count</a:t>
            </a:r>
          </a:p>
        </p:txBody>
      </p: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3C48D4C0-75DD-4BE0-A689-D30ED35259DC}"/>
              </a:ext>
            </a:extLst>
          </p:cNvPr>
          <p:cNvSpPr txBox="1">
            <a:spLocks/>
          </p:cNvSpPr>
          <p:nvPr/>
        </p:nvSpPr>
        <p:spPr>
          <a:xfrm>
            <a:off x="3431704" y="1495375"/>
            <a:ext cx="8760296" cy="52646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FF0000"/>
                </a:solidFill>
              </a:rPr>
              <a:t>Start from the TOP at “F” and go through an example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3536327C-D346-4843-8312-EC91C9DF2CCA}"/>
              </a:ext>
            </a:extLst>
          </p:cNvPr>
          <p:cNvCxnSpPr>
            <a:cxnSpLocks/>
          </p:cNvCxnSpPr>
          <p:nvPr/>
        </p:nvCxnSpPr>
        <p:spPr>
          <a:xfrm flipV="1">
            <a:off x="560863" y="558275"/>
            <a:ext cx="1169194" cy="128671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7FFBE963-5000-471C-BD56-03C747B1E645}"/>
              </a:ext>
            </a:extLst>
          </p:cNvPr>
          <p:cNvCxnSpPr>
            <a:cxnSpLocks/>
          </p:cNvCxnSpPr>
          <p:nvPr/>
        </p:nvCxnSpPr>
        <p:spPr>
          <a:xfrm flipV="1">
            <a:off x="1760537" y="1832515"/>
            <a:ext cx="1169194" cy="128671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3B10F7D2-0DD2-47D9-B7F4-226441C84471}"/>
              </a:ext>
            </a:extLst>
          </p:cNvPr>
          <p:cNvCxnSpPr>
            <a:cxnSpLocks/>
          </p:cNvCxnSpPr>
          <p:nvPr/>
        </p:nvCxnSpPr>
        <p:spPr>
          <a:xfrm flipH="1">
            <a:off x="1971040" y="1855151"/>
            <a:ext cx="928212" cy="339409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13A0EF15-0601-477C-A1EF-A8A9FD67046E}"/>
              </a:ext>
            </a:extLst>
          </p:cNvPr>
          <p:cNvCxnSpPr>
            <a:cxnSpLocks/>
          </p:cNvCxnSpPr>
          <p:nvPr/>
        </p:nvCxnSpPr>
        <p:spPr>
          <a:xfrm flipH="1" flipV="1">
            <a:off x="1743929" y="529756"/>
            <a:ext cx="208191" cy="164670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948E555-CA97-489A-859B-A71AAB279B7A}"/>
              </a:ext>
            </a:extLst>
          </p:cNvPr>
          <p:cNvCxnSpPr>
            <a:cxnSpLocks/>
          </p:cNvCxnSpPr>
          <p:nvPr/>
        </p:nvCxnSpPr>
        <p:spPr>
          <a:xfrm flipH="1" flipV="1">
            <a:off x="1662254" y="1506561"/>
            <a:ext cx="94571" cy="1600548"/>
          </a:xfrm>
          <a:prstGeom prst="line">
            <a:avLst/>
          </a:prstGeom>
          <a:ln w="444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4C00448A-F4B7-44A9-B32E-F8402974ECA4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599440" y="1502769"/>
            <a:ext cx="1059236" cy="33619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ontent Placeholder 2">
            <a:extLst>
              <a:ext uri="{FF2B5EF4-FFF2-40B4-BE49-F238E27FC236}">
                <a16:creationId xmlns:a16="http://schemas.microsoft.com/office/drawing/2014/main" id="{D2344804-A36C-49D6-AA06-231C9D011941}"/>
              </a:ext>
            </a:extLst>
          </p:cNvPr>
          <p:cNvSpPr txBox="1">
            <a:spLocks/>
          </p:cNvSpPr>
          <p:nvPr/>
        </p:nvSpPr>
        <p:spPr>
          <a:xfrm>
            <a:off x="3015144" y="2104975"/>
            <a:ext cx="8760296" cy="52646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FF0000"/>
                </a:solidFill>
              </a:rPr>
              <a:t>To count the number of pathways here, make a tree diagram </a:t>
            </a:r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BA4421F9-3BFE-46D2-B1BF-3E1BACAB95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8675945"/>
              </p:ext>
            </p:extLst>
          </p:nvPr>
        </p:nvGraphicFramePr>
        <p:xfrm>
          <a:off x="2702560" y="3830955"/>
          <a:ext cx="499110" cy="4991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15" imgW="164880" imgH="164880" progId="Equation.DSMT4">
                  <p:embed/>
                </p:oleObj>
              </mc:Choice>
              <mc:Fallback>
                <p:oleObj name="Equation" r:id="rId15" imgW="164880" imgH="1648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BA4421F9-3BFE-46D2-B1BF-3E1BACAB95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702560" y="3830955"/>
                        <a:ext cx="499110" cy="4991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429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6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4D0BC-33CF-487B-B25A-D7C2884A7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639762"/>
          </a:xfrm>
        </p:spPr>
        <p:txBody>
          <a:bodyPr/>
          <a:lstStyle/>
          <a:p>
            <a:r>
              <a:rPr lang="en-US" dirty="0"/>
              <a:t>What is Probability?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688A7-B260-4647-9995-781169E4630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914400"/>
            <a:ext cx="11658600" cy="3276600"/>
          </a:xfrm>
        </p:spPr>
        <p:txBody>
          <a:bodyPr>
            <a:normAutofit/>
          </a:bodyPr>
          <a:lstStyle/>
          <a:p>
            <a:r>
              <a:rPr lang="en-US" sz="2200" dirty="0"/>
              <a:t>Probability is the likelihood/chances that an event or a series of event would occur</a:t>
            </a:r>
          </a:p>
          <a:p>
            <a:r>
              <a:rPr lang="en-US" sz="2200" dirty="0"/>
              <a:t>A probability of 100% or 1.00 would mean that the event will happen for sure</a:t>
            </a:r>
          </a:p>
          <a:p>
            <a:r>
              <a:rPr lang="en-US" sz="2200" dirty="0"/>
              <a:t>In contrast, a probability of 0 would mean that the event will NOT happen</a:t>
            </a:r>
          </a:p>
          <a:p>
            <a:r>
              <a:rPr lang="en-US" sz="2200" dirty="0"/>
              <a:t>When calculating probability of an event, it is important to look at all the outcomes that are possible!!</a:t>
            </a:r>
          </a:p>
          <a:p>
            <a:r>
              <a:rPr lang="en-US" sz="2200" dirty="0"/>
              <a:t>IF everyone outcome is equally likely to occur, then the probability of an event will be: </a:t>
            </a:r>
          </a:p>
          <a:p>
            <a:endParaRPr lang="en-US" sz="22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47326E9-65D4-4923-9970-19C60E609F7C}"/>
              </a:ext>
            </a:extLst>
          </p:cNvPr>
          <p:cNvSpPr txBox="1">
            <a:spLocks/>
          </p:cNvSpPr>
          <p:nvPr/>
        </p:nvSpPr>
        <p:spPr>
          <a:xfrm>
            <a:off x="152400" y="4495800"/>
            <a:ext cx="11658600" cy="1524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If the events are NOT equally likely, we would need to use one of the following to calculate probability of an event:</a:t>
            </a:r>
          </a:p>
          <a:p>
            <a:pPr lvl="1"/>
            <a:r>
              <a:rPr lang="en-US" sz="1900" dirty="0"/>
              <a:t>TREE DIAGRAM</a:t>
            </a:r>
          </a:p>
          <a:p>
            <a:pPr lvl="1"/>
            <a:r>
              <a:rPr lang="en-US" sz="1900" dirty="0"/>
              <a:t>BINOMIAL DISTRIBUTION FORMULA</a:t>
            </a:r>
          </a:p>
          <a:p>
            <a:pPr lvl="1"/>
            <a:endParaRPr lang="en-US" sz="1900" dirty="0"/>
          </a:p>
          <a:p>
            <a:pPr lvl="1"/>
            <a:endParaRPr lang="en-US" sz="1900" dirty="0"/>
          </a:p>
          <a:p>
            <a:endParaRPr lang="en-US" sz="2200" dirty="0"/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31E8F45-4B00-45B5-ABB8-18E60C6A8B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5781607"/>
              </p:ext>
            </p:extLst>
          </p:nvPr>
        </p:nvGraphicFramePr>
        <p:xfrm>
          <a:off x="6096000" y="5562600"/>
          <a:ext cx="2955636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1625400" imgH="279360" progId="Equation.DSMT4">
                  <p:embed/>
                </p:oleObj>
              </mc:Choice>
              <mc:Fallback>
                <p:oleObj name="Equation" r:id="rId3" imgW="1625400" imgH="2793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31E8F45-4B00-45B5-ABB8-18E60C6A8B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96000" y="5562600"/>
                        <a:ext cx="2955636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0527476-7BE7-4EFF-B40F-748463D9A7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6013409"/>
              </p:ext>
            </p:extLst>
          </p:nvPr>
        </p:nvGraphicFramePr>
        <p:xfrm>
          <a:off x="1752600" y="3498850"/>
          <a:ext cx="5008562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5" imgW="2489040" imgH="393480" progId="Equation.DSMT4">
                  <p:embed/>
                </p:oleObj>
              </mc:Choice>
              <mc:Fallback>
                <p:oleObj name="Equation" r:id="rId5" imgW="248904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E0527476-7BE7-4EFF-B40F-748463D9A7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498850"/>
                        <a:ext cx="5008562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0DF7D733-67C5-4F08-AECA-BBF19E7E68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69795"/>
              </p:ext>
            </p:extLst>
          </p:nvPr>
        </p:nvGraphicFramePr>
        <p:xfrm>
          <a:off x="3613149" y="3578225"/>
          <a:ext cx="2938462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7" imgW="1460160" imgH="203040" progId="Equation.DSMT4">
                  <p:embed/>
                </p:oleObj>
              </mc:Choice>
              <mc:Fallback>
                <p:oleObj name="Equation" r:id="rId7" imgW="146016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0DF7D733-67C5-4F08-AECA-BBF19E7E68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3149" y="3578225"/>
                        <a:ext cx="2938462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2E7C49AB-29EA-422F-B955-44048F6048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7453498"/>
              </p:ext>
            </p:extLst>
          </p:nvPr>
        </p:nvGraphicFramePr>
        <p:xfrm>
          <a:off x="3862387" y="3933825"/>
          <a:ext cx="263207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9" imgW="1307880" imgH="203040" progId="Equation.DSMT4">
                  <p:embed/>
                </p:oleObj>
              </mc:Choice>
              <mc:Fallback>
                <p:oleObj name="Equation" r:id="rId9" imgW="1307880" imgH="20304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2E7C49AB-29EA-422F-B955-44048F6048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2387" y="3933825"/>
                        <a:ext cx="2632075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640FE83E-E3E7-43D0-A717-60CF585C1B7E}"/>
              </a:ext>
            </a:extLst>
          </p:cNvPr>
          <p:cNvSpPr/>
          <p:nvPr/>
        </p:nvSpPr>
        <p:spPr>
          <a:xfrm>
            <a:off x="1617662" y="3506788"/>
            <a:ext cx="5181600" cy="835025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286C7C3-B007-456A-8BD5-D66C7959A5F6}"/>
              </a:ext>
            </a:extLst>
          </p:cNvPr>
          <p:cNvSpPr txBox="1"/>
          <p:nvPr/>
        </p:nvSpPr>
        <p:spPr>
          <a:xfrm>
            <a:off x="7543800" y="357505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Note: The probability of each outcome must be equal</a:t>
            </a:r>
          </a:p>
        </p:txBody>
      </p:sp>
    </p:spTree>
    <p:extLst>
      <p:ext uri="{BB962C8B-B14F-4D97-AF65-F5344CB8AC3E}">
        <p14:creationId xmlns:p14="http://schemas.microsoft.com/office/powerpoint/2010/main" val="1959805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 animBg="1"/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278BB-358D-4422-9F89-4C013D5C1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CA3F9-B73B-4D53-A193-999A07064CC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777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9"/>
            <a:ext cx="9144000" cy="563561"/>
          </a:xfrm>
        </p:spPr>
        <p:txBody>
          <a:bodyPr/>
          <a:lstStyle/>
          <a:p>
            <a:pPr>
              <a:defRPr/>
            </a:pPr>
            <a:r>
              <a:rPr lang="en-CA" dirty="0"/>
              <a:t>Common Terms: “Outcomes” and “Events”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838200"/>
            <a:ext cx="11506200" cy="6019799"/>
          </a:xfrm>
        </p:spPr>
        <p:txBody>
          <a:bodyPr>
            <a:normAutofit/>
          </a:bodyPr>
          <a:lstStyle/>
          <a:p>
            <a:r>
              <a:rPr lang="en-CA" sz="2200" dirty="0"/>
              <a:t>An outcome is the result from a single trial of an experiment</a:t>
            </a:r>
          </a:p>
          <a:p>
            <a:r>
              <a:rPr lang="en-CA" sz="2200" dirty="0"/>
              <a:t>If your experiment is rolling a die [one dice], your outcomes would be: </a:t>
            </a:r>
            <a:br>
              <a:rPr lang="en-CA" sz="2200" dirty="0"/>
            </a:br>
            <a:r>
              <a:rPr lang="en-CA" sz="2200" dirty="0"/>
              <a:t>1, 2, 3, 4, 5, </a:t>
            </a:r>
            <a:r>
              <a:rPr lang="en-CA" dirty="0"/>
              <a:t>and 6</a:t>
            </a:r>
          </a:p>
          <a:p>
            <a:r>
              <a:rPr lang="en-CA" dirty="0"/>
              <a:t>If your experiment is flipping two coins, your outcomes would be: </a:t>
            </a:r>
            <a:br>
              <a:rPr lang="en-CA" dirty="0"/>
            </a:br>
            <a:r>
              <a:rPr lang="en-CA" dirty="0"/>
              <a:t>HH, HT, TH, and TT</a:t>
            </a:r>
          </a:p>
          <a:p>
            <a:pPr lvl="1"/>
            <a:r>
              <a:rPr lang="en-CA" dirty="0"/>
              <a:t>The probabilities of each outcome do NOT have to be equal but they should all add to 100%</a:t>
            </a:r>
            <a:br>
              <a:rPr lang="en-CA" dirty="0"/>
            </a:br>
            <a:endParaRPr lang="en-CA" sz="600" dirty="0"/>
          </a:p>
          <a:p>
            <a:r>
              <a:rPr lang="en-CA" sz="2300" dirty="0"/>
              <a:t>An event can be a single outcome or a set of outcomes</a:t>
            </a:r>
            <a:endParaRPr lang="en-CA" dirty="0"/>
          </a:p>
          <a:p>
            <a:pPr lvl="1"/>
            <a:r>
              <a:rPr lang="en-CA" dirty="0"/>
              <a:t>EVENTS can be the following: </a:t>
            </a:r>
          </a:p>
          <a:p>
            <a:pPr lvl="1"/>
            <a:r>
              <a:rPr lang="en-CA" dirty="0"/>
              <a:t>the event of rolling an even number {2,4,6}</a:t>
            </a:r>
          </a:p>
          <a:p>
            <a:pPr lvl="1"/>
            <a:r>
              <a:rPr lang="en-CA" dirty="0"/>
              <a:t>a number less than 5 {1,2,3,4}</a:t>
            </a:r>
          </a:p>
          <a:p>
            <a:pPr lvl="1"/>
            <a:r>
              <a:rPr lang="en-CA" dirty="0"/>
              <a:t>a prime number {2,3,5}</a:t>
            </a:r>
          </a:p>
          <a:p>
            <a:pPr lvl="1"/>
            <a:r>
              <a:rPr lang="en-CA" dirty="0"/>
              <a:t>rolling a 4,...</a:t>
            </a:r>
            <a:r>
              <a:rPr lang="en-CA" dirty="0" err="1"/>
              <a:t>etc</a:t>
            </a:r>
            <a:endParaRPr lang="en-CA" sz="600" dirty="0"/>
          </a:p>
          <a:p>
            <a:r>
              <a:rPr lang="en-CA" dirty="0"/>
              <a:t>Since the outcomes are equally likely, you can add the probabilities of the outcomes to get the probability of the events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B4F93-1913-4E50-B999-BD9D6F8CC99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914400"/>
            <a:ext cx="11430000" cy="76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a) When flipping two coins, what is the probability of getting </a:t>
            </a:r>
            <a:r>
              <a:rPr lang="en-US" dirty="0" err="1"/>
              <a:t>atleast</a:t>
            </a:r>
            <a:r>
              <a:rPr lang="en-US" dirty="0"/>
              <a:t> two heads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6FD6CB5-A244-47B8-AD3E-FF8F18916DC0}"/>
              </a:ext>
            </a:extLst>
          </p:cNvPr>
          <p:cNvSpPr txBox="1">
            <a:spLocks/>
          </p:cNvSpPr>
          <p:nvPr/>
        </p:nvSpPr>
        <p:spPr>
          <a:xfrm>
            <a:off x="381000" y="381000"/>
            <a:ext cx="11430000" cy="762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/>
              <a:t>Practice: Calculate the probabilities of each outcome and event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6FC8743-B49A-4935-9A50-A105FA9068F0}"/>
              </a:ext>
            </a:extLst>
          </p:cNvPr>
          <p:cNvSpPr txBox="1">
            <a:spLocks/>
          </p:cNvSpPr>
          <p:nvPr/>
        </p:nvSpPr>
        <p:spPr>
          <a:xfrm>
            <a:off x="152400" y="2286000"/>
            <a:ext cx="11430000" cy="762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b) When rolling a die, what the is probability of getting a prime number?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04913D1-3500-4075-AAFD-1A750FC193EA}"/>
              </a:ext>
            </a:extLst>
          </p:cNvPr>
          <p:cNvSpPr txBox="1">
            <a:spLocks/>
          </p:cNvSpPr>
          <p:nvPr/>
        </p:nvSpPr>
        <p:spPr>
          <a:xfrm>
            <a:off x="152400" y="3733800"/>
            <a:ext cx="11430000" cy="7620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c) When rolling a dice and flipping a coin, what is the probability of getting a 2 or 3 and then flipping a heads?</a:t>
            </a:r>
          </a:p>
        </p:txBody>
      </p:sp>
    </p:spTree>
    <p:extLst>
      <p:ext uri="{BB962C8B-B14F-4D97-AF65-F5344CB8AC3E}">
        <p14:creationId xmlns:p14="http://schemas.microsoft.com/office/powerpoint/2010/main" val="3808342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46C40-EF8D-4F92-9CF4-BF69C435F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74638"/>
            <a:ext cx="101854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Common Terms: Sample Space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3C067-8CB0-4582-9254-0506A3CCB2B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838200"/>
            <a:ext cx="11353800" cy="1143000"/>
          </a:xfrm>
        </p:spPr>
        <p:txBody>
          <a:bodyPr/>
          <a:lstStyle/>
          <a:p>
            <a:r>
              <a:rPr lang="en-CA" sz="2200" dirty="0"/>
              <a:t>Sample Space: a list of all the outcomes from an experiment.  A sample space is useful for calculating the probabilities of outcomes and events if all outcomes are equally likely to occur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FEA475B-A0D5-4865-83FC-69E5EBAA68A8}"/>
              </a:ext>
            </a:extLst>
          </p:cNvPr>
          <p:cNvSpPr txBox="1">
            <a:spLocks/>
          </p:cNvSpPr>
          <p:nvPr/>
        </p:nvSpPr>
        <p:spPr>
          <a:xfrm>
            <a:off x="1219200" y="2057400"/>
            <a:ext cx="8266113" cy="46609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CA" sz="1900"/>
              <a:t>Ex: Find the sample space for each of the following experiments:</a:t>
            </a:r>
          </a:p>
          <a:p>
            <a:pPr marL="514350" indent="-514350">
              <a:buFont typeface="Wingdings" pitchFamily="2" charset="2"/>
              <a:buAutoNum type="romanLcParenR"/>
              <a:defRPr/>
            </a:pPr>
            <a:r>
              <a:rPr lang="en-CA" sz="1900"/>
              <a:t>Flip a coin </a:t>
            </a:r>
          </a:p>
          <a:p>
            <a:pPr marL="514350" indent="-514350">
              <a:buFont typeface="Wingdings"/>
              <a:buNone/>
              <a:defRPr/>
            </a:pPr>
            <a:endParaRPr lang="en-CA" sz="1900"/>
          </a:p>
          <a:p>
            <a:pPr marL="514350" indent="-514350">
              <a:buFont typeface="Wingdings" pitchFamily="2" charset="2"/>
              <a:buAutoNum type="romanLcParenR"/>
              <a:defRPr/>
            </a:pPr>
            <a:r>
              <a:rPr lang="en-CA" sz="1900"/>
              <a:t>Roll a dice</a:t>
            </a:r>
          </a:p>
          <a:p>
            <a:pPr marL="514350" indent="-514350">
              <a:buFont typeface="Wingdings"/>
              <a:buNone/>
              <a:defRPr/>
            </a:pPr>
            <a:endParaRPr lang="en-CA" sz="1900"/>
          </a:p>
          <a:p>
            <a:pPr marL="514350" indent="-514350">
              <a:buFont typeface="Wingdings" pitchFamily="2" charset="2"/>
              <a:buAutoNum type="romanLcParenR"/>
              <a:defRPr/>
            </a:pPr>
            <a:r>
              <a:rPr lang="en-CA" sz="1900"/>
              <a:t>Picking a card from a deck</a:t>
            </a:r>
          </a:p>
          <a:p>
            <a:pPr marL="514350" indent="-514350">
              <a:buFont typeface="Wingdings"/>
              <a:buNone/>
              <a:defRPr/>
            </a:pPr>
            <a:endParaRPr lang="en-CA" sz="1900"/>
          </a:p>
          <a:p>
            <a:pPr marL="514350" indent="-514350">
              <a:buFont typeface="Wingdings" pitchFamily="2" charset="2"/>
              <a:buAutoNum type="romanLcParenR"/>
              <a:defRPr/>
            </a:pPr>
            <a:r>
              <a:rPr lang="en-CA" sz="1900"/>
              <a:t>The sum from rolling 2 dice</a:t>
            </a:r>
          </a:p>
          <a:p>
            <a:pPr marL="514350" indent="-514350">
              <a:buFont typeface="Wingdings"/>
              <a:buNone/>
              <a:defRPr/>
            </a:pPr>
            <a:endParaRPr lang="en-CA" sz="1900"/>
          </a:p>
          <a:p>
            <a:pPr marL="514350" indent="-514350">
              <a:buFont typeface="Wingdings"/>
              <a:buNone/>
              <a:defRPr/>
            </a:pPr>
            <a:endParaRPr lang="en-CA" sz="1900"/>
          </a:p>
          <a:p>
            <a:pPr marL="514350" indent="-514350">
              <a:buFont typeface="Wingdings" pitchFamily="2" charset="2"/>
              <a:buAutoNum type="romanLcParenR"/>
              <a:defRPr/>
            </a:pPr>
            <a:r>
              <a:rPr lang="en-CA" sz="1900"/>
              <a:t>A letter is chosen from the word: </a:t>
            </a:r>
            <a:br>
              <a:rPr lang="en-CA" sz="1900"/>
            </a:br>
            <a:r>
              <a:rPr lang="en-CA" sz="1900"/>
              <a:t>CHICAGO BULLS</a:t>
            </a:r>
            <a:endParaRPr lang="en-CA" sz="2200" dirty="0"/>
          </a:p>
        </p:txBody>
      </p:sp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9DB5EE28-8F9C-46F3-B585-4F1C104EE3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4857048"/>
              </p:ext>
            </p:extLst>
          </p:nvPr>
        </p:nvGraphicFramePr>
        <p:xfrm>
          <a:off x="3513137" y="2530475"/>
          <a:ext cx="85566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444240" imgH="177480" progId="Equation.DSMT4">
                  <p:embed/>
                </p:oleObj>
              </mc:Choice>
              <mc:Fallback>
                <p:oleObj name="Equation" r:id="rId3" imgW="444240" imgH="177480" progId="Equation.DSMT4">
                  <p:embed/>
                  <p:pic>
                    <p:nvPicPr>
                      <p:cNvPr id="5" name="Object 5">
                        <a:extLst>
                          <a:ext uri="{FF2B5EF4-FFF2-40B4-BE49-F238E27FC236}">
                            <a16:creationId xmlns:a16="http://schemas.microsoft.com/office/drawing/2014/main" id="{9DB5EE28-8F9C-46F3-B585-4F1C104EE3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3137" y="2530475"/>
                        <a:ext cx="855662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33FE65C-CF9F-4377-9E94-A81E47B81E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5254479"/>
              </p:ext>
            </p:extLst>
          </p:nvPr>
        </p:nvGraphicFramePr>
        <p:xfrm>
          <a:off x="4845050" y="2533651"/>
          <a:ext cx="682625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5" imgW="355320" imgH="177480" progId="Equation.DSMT4">
                  <p:embed/>
                </p:oleObj>
              </mc:Choice>
              <mc:Fallback>
                <p:oleObj name="Equation" r:id="rId5" imgW="35532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33FE65C-CF9F-4377-9E94-A81E47B81E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5050" y="2533651"/>
                        <a:ext cx="682625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5BB00473-401C-4488-B413-0578523C51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3371413"/>
              </p:ext>
            </p:extLst>
          </p:nvPr>
        </p:nvGraphicFramePr>
        <p:xfrm>
          <a:off x="3492500" y="3160714"/>
          <a:ext cx="31591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7" imgW="126720" imgH="203040" progId="Equation.DSMT4">
                  <p:embed/>
                </p:oleObj>
              </mc:Choice>
              <mc:Fallback>
                <p:oleObj name="Equation" r:id="rId7" imgW="126720" imgH="203040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5BB00473-401C-4488-B413-0578523C51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3160714"/>
                        <a:ext cx="315913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EEA4B856-3119-425C-B044-D4C3AB731C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3201197"/>
              </p:ext>
            </p:extLst>
          </p:nvPr>
        </p:nvGraphicFramePr>
        <p:xfrm>
          <a:off x="3792537" y="3163889"/>
          <a:ext cx="4111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9" imgW="164880" imgH="203040" progId="Equation.DSMT4">
                  <p:embed/>
                </p:oleObj>
              </mc:Choice>
              <mc:Fallback>
                <p:oleObj name="Equation" r:id="rId9" imgW="164880" imgH="203040" progId="Equation.DSMT4">
                  <p:embed/>
                  <p:pic>
                    <p:nvPicPr>
                      <p:cNvPr id="8" name="Object 5">
                        <a:extLst>
                          <a:ext uri="{FF2B5EF4-FFF2-40B4-BE49-F238E27FC236}">
                            <a16:creationId xmlns:a16="http://schemas.microsoft.com/office/drawing/2014/main" id="{EEA4B856-3119-425C-B044-D4C3AB731C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2537" y="3163889"/>
                        <a:ext cx="41116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>
            <a:extLst>
              <a:ext uri="{FF2B5EF4-FFF2-40B4-BE49-F238E27FC236}">
                <a16:creationId xmlns:a16="http://schemas.microsoft.com/office/drawing/2014/main" id="{7FCD266E-E890-4F72-917A-F787284B53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0223227"/>
              </p:ext>
            </p:extLst>
          </p:nvPr>
        </p:nvGraphicFramePr>
        <p:xfrm>
          <a:off x="4189412" y="3167064"/>
          <a:ext cx="37941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1" imgW="152280" imgH="203040" progId="Equation.DSMT4">
                  <p:embed/>
                </p:oleObj>
              </mc:Choice>
              <mc:Fallback>
                <p:oleObj name="Equation" r:id="rId11" imgW="152280" imgH="203040" progId="Equation.DSMT4">
                  <p:embed/>
                  <p:pic>
                    <p:nvPicPr>
                      <p:cNvPr id="9" name="Object 5">
                        <a:extLst>
                          <a:ext uri="{FF2B5EF4-FFF2-40B4-BE49-F238E27FC236}">
                            <a16:creationId xmlns:a16="http://schemas.microsoft.com/office/drawing/2014/main" id="{7FCD266E-E890-4F72-917A-F787284B53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9412" y="3167064"/>
                        <a:ext cx="37941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>
            <a:extLst>
              <a:ext uri="{FF2B5EF4-FFF2-40B4-BE49-F238E27FC236}">
                <a16:creationId xmlns:a16="http://schemas.microsoft.com/office/drawing/2014/main" id="{1DFE2771-DB91-46CF-986B-4632C5EC15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1006576"/>
              </p:ext>
            </p:extLst>
          </p:nvPr>
        </p:nvGraphicFramePr>
        <p:xfrm>
          <a:off x="4570412" y="3170239"/>
          <a:ext cx="4111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3" imgW="164880" imgH="203040" progId="Equation.DSMT4">
                  <p:embed/>
                </p:oleObj>
              </mc:Choice>
              <mc:Fallback>
                <p:oleObj name="Equation" r:id="rId13" imgW="164880" imgH="203040" progId="Equation.DSMT4">
                  <p:embed/>
                  <p:pic>
                    <p:nvPicPr>
                      <p:cNvPr id="10" name="Object 5">
                        <a:extLst>
                          <a:ext uri="{FF2B5EF4-FFF2-40B4-BE49-F238E27FC236}">
                            <a16:creationId xmlns:a16="http://schemas.microsoft.com/office/drawing/2014/main" id="{1DFE2771-DB91-46CF-986B-4632C5EC15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0412" y="3170239"/>
                        <a:ext cx="41116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>
            <a:extLst>
              <a:ext uri="{FF2B5EF4-FFF2-40B4-BE49-F238E27FC236}">
                <a16:creationId xmlns:a16="http://schemas.microsoft.com/office/drawing/2014/main" id="{198FEBAF-CDD7-49EC-BE39-3B4BEC57BE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9879589"/>
              </p:ext>
            </p:extLst>
          </p:nvPr>
        </p:nvGraphicFramePr>
        <p:xfrm>
          <a:off x="4967287" y="3173414"/>
          <a:ext cx="37941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5" imgW="152280" imgH="203040" progId="Equation.DSMT4">
                  <p:embed/>
                </p:oleObj>
              </mc:Choice>
              <mc:Fallback>
                <p:oleObj name="Equation" r:id="rId15" imgW="152280" imgH="203040" progId="Equation.DSMT4">
                  <p:embed/>
                  <p:pic>
                    <p:nvPicPr>
                      <p:cNvPr id="11" name="Object 5">
                        <a:extLst>
                          <a:ext uri="{FF2B5EF4-FFF2-40B4-BE49-F238E27FC236}">
                            <a16:creationId xmlns:a16="http://schemas.microsoft.com/office/drawing/2014/main" id="{198FEBAF-CDD7-49EC-BE39-3B4BEC57BE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7287" y="3173414"/>
                        <a:ext cx="37941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>
            <a:extLst>
              <a:ext uri="{FF2B5EF4-FFF2-40B4-BE49-F238E27FC236}">
                <a16:creationId xmlns:a16="http://schemas.microsoft.com/office/drawing/2014/main" id="{7ED97800-4B36-45DE-BDAD-FEB26AC7E2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5140034"/>
              </p:ext>
            </p:extLst>
          </p:nvPr>
        </p:nvGraphicFramePr>
        <p:xfrm>
          <a:off x="5395912" y="3194051"/>
          <a:ext cx="315912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7" imgW="126720" imgH="177480" progId="Equation.DSMT4">
                  <p:embed/>
                </p:oleObj>
              </mc:Choice>
              <mc:Fallback>
                <p:oleObj name="Equation" r:id="rId17" imgW="126720" imgH="177480" progId="Equation.DSMT4">
                  <p:embed/>
                  <p:pic>
                    <p:nvPicPr>
                      <p:cNvPr id="12" name="Object 5">
                        <a:extLst>
                          <a:ext uri="{FF2B5EF4-FFF2-40B4-BE49-F238E27FC236}">
                            <a16:creationId xmlns:a16="http://schemas.microsoft.com/office/drawing/2014/main" id="{7ED97800-4B36-45DE-BDAD-FEB26AC7E2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912" y="3194051"/>
                        <a:ext cx="315912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12" descr="deck of cards.png">
            <a:extLst>
              <a:ext uri="{FF2B5EF4-FFF2-40B4-BE49-F238E27FC236}">
                <a16:creationId xmlns:a16="http://schemas.microsoft.com/office/drawing/2014/main" id="{42061757-9B1D-46EE-B8DA-750CCF85B4EE}"/>
              </a:ext>
            </a:extLst>
          </p:cNvPr>
          <p:cNvPicPr>
            <a:picLocks noChangeAspect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6673850" y="3400426"/>
            <a:ext cx="3275013" cy="14446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14" name="Left Brace 13">
            <a:extLst>
              <a:ext uri="{FF2B5EF4-FFF2-40B4-BE49-F238E27FC236}">
                <a16:creationId xmlns:a16="http://schemas.microsoft.com/office/drawing/2014/main" id="{DAACAD02-5472-4D5B-BE44-27D6BEC459CB}"/>
              </a:ext>
            </a:extLst>
          </p:cNvPr>
          <p:cNvSpPr/>
          <p:nvPr/>
        </p:nvSpPr>
        <p:spPr>
          <a:xfrm>
            <a:off x="6291262" y="3322638"/>
            <a:ext cx="519112" cy="1611312"/>
          </a:xfrm>
          <a:prstGeom prst="leftBrace">
            <a:avLst>
              <a:gd name="adj1" fmla="val 53070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5" name="Object 5">
            <a:extLst>
              <a:ext uri="{FF2B5EF4-FFF2-40B4-BE49-F238E27FC236}">
                <a16:creationId xmlns:a16="http://schemas.microsoft.com/office/drawing/2014/main" id="{E11536DB-38B8-42B1-ABE6-33447180AA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7881526"/>
              </p:ext>
            </p:extLst>
          </p:nvPr>
        </p:nvGraphicFramePr>
        <p:xfrm>
          <a:off x="5549900" y="3790951"/>
          <a:ext cx="714375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419040" imgH="330120" progId="Equation.DSMT4">
                  <p:embed/>
                </p:oleObj>
              </mc:Choice>
              <mc:Fallback>
                <p:oleObj name="Equation" r:id="rId20" imgW="419040" imgH="330120" progId="Equation.DSMT4">
                  <p:embed/>
                  <p:pic>
                    <p:nvPicPr>
                      <p:cNvPr id="15" name="Object 5">
                        <a:extLst>
                          <a:ext uri="{FF2B5EF4-FFF2-40B4-BE49-F238E27FC236}">
                            <a16:creationId xmlns:a16="http://schemas.microsoft.com/office/drawing/2014/main" id="{E11536DB-38B8-42B1-ABE6-33447180AA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790951"/>
                        <a:ext cx="714375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>
            <a:extLst>
              <a:ext uri="{FF2B5EF4-FFF2-40B4-BE49-F238E27FC236}">
                <a16:creationId xmlns:a16="http://schemas.microsoft.com/office/drawing/2014/main" id="{4845272A-0F2F-4525-BB27-66B2F820E8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5754871"/>
              </p:ext>
            </p:extLst>
          </p:nvPr>
        </p:nvGraphicFramePr>
        <p:xfrm>
          <a:off x="2089150" y="5103814"/>
          <a:ext cx="4111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2" imgW="164880" imgH="203040" progId="Equation.DSMT4">
                  <p:embed/>
                </p:oleObj>
              </mc:Choice>
              <mc:Fallback>
                <p:oleObj name="Equation" r:id="rId22" imgW="164880" imgH="203040" progId="Equation.DSMT4">
                  <p:embed/>
                  <p:pic>
                    <p:nvPicPr>
                      <p:cNvPr id="16" name="Object 5">
                        <a:extLst>
                          <a:ext uri="{FF2B5EF4-FFF2-40B4-BE49-F238E27FC236}">
                            <a16:creationId xmlns:a16="http://schemas.microsoft.com/office/drawing/2014/main" id="{4845272A-0F2F-4525-BB27-66B2F820E8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150" y="5103814"/>
                        <a:ext cx="411163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>
            <a:extLst>
              <a:ext uri="{FF2B5EF4-FFF2-40B4-BE49-F238E27FC236}">
                <a16:creationId xmlns:a16="http://schemas.microsoft.com/office/drawing/2014/main" id="{C6037F28-8EC7-4775-B959-66866CEDE6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4437210"/>
              </p:ext>
            </p:extLst>
          </p:nvPr>
        </p:nvGraphicFramePr>
        <p:xfrm>
          <a:off x="2486025" y="5106989"/>
          <a:ext cx="37941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3" imgW="152280" imgH="203040" progId="Equation.DSMT4">
                  <p:embed/>
                </p:oleObj>
              </mc:Choice>
              <mc:Fallback>
                <p:oleObj name="Equation" r:id="rId23" imgW="152280" imgH="203040" progId="Equation.DSMT4">
                  <p:embed/>
                  <p:pic>
                    <p:nvPicPr>
                      <p:cNvPr id="17" name="Object 5">
                        <a:extLst>
                          <a:ext uri="{FF2B5EF4-FFF2-40B4-BE49-F238E27FC236}">
                            <a16:creationId xmlns:a16="http://schemas.microsoft.com/office/drawing/2014/main" id="{C6037F28-8EC7-4775-B959-66866CEDE6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6025" y="5106989"/>
                        <a:ext cx="379413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>
            <a:extLst>
              <a:ext uri="{FF2B5EF4-FFF2-40B4-BE49-F238E27FC236}">
                <a16:creationId xmlns:a16="http://schemas.microsoft.com/office/drawing/2014/main" id="{EA71DBEB-A9C5-4111-8715-CCE15F53F1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484911"/>
              </p:ext>
            </p:extLst>
          </p:nvPr>
        </p:nvGraphicFramePr>
        <p:xfrm>
          <a:off x="2867025" y="5110164"/>
          <a:ext cx="4111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4" imgW="164880" imgH="203040" progId="Equation.DSMT4">
                  <p:embed/>
                </p:oleObj>
              </mc:Choice>
              <mc:Fallback>
                <p:oleObj name="Equation" r:id="rId24" imgW="164880" imgH="203040" progId="Equation.DSMT4">
                  <p:embed/>
                  <p:pic>
                    <p:nvPicPr>
                      <p:cNvPr id="18" name="Object 5">
                        <a:extLst>
                          <a:ext uri="{FF2B5EF4-FFF2-40B4-BE49-F238E27FC236}">
                            <a16:creationId xmlns:a16="http://schemas.microsoft.com/office/drawing/2014/main" id="{EA71DBEB-A9C5-4111-8715-CCE15F53F1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7025" y="5110164"/>
                        <a:ext cx="411163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5">
            <a:extLst>
              <a:ext uri="{FF2B5EF4-FFF2-40B4-BE49-F238E27FC236}">
                <a16:creationId xmlns:a16="http://schemas.microsoft.com/office/drawing/2014/main" id="{04652AFE-F7E7-4A05-8026-FDF335BC36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890968"/>
              </p:ext>
            </p:extLst>
          </p:nvPr>
        </p:nvGraphicFramePr>
        <p:xfrm>
          <a:off x="3263900" y="5113339"/>
          <a:ext cx="37941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5" imgW="152280" imgH="203040" progId="Equation.DSMT4">
                  <p:embed/>
                </p:oleObj>
              </mc:Choice>
              <mc:Fallback>
                <p:oleObj name="Equation" r:id="rId25" imgW="152280" imgH="203040" progId="Equation.DSMT4">
                  <p:embed/>
                  <p:pic>
                    <p:nvPicPr>
                      <p:cNvPr id="19" name="Object 5">
                        <a:extLst>
                          <a:ext uri="{FF2B5EF4-FFF2-40B4-BE49-F238E27FC236}">
                            <a16:creationId xmlns:a16="http://schemas.microsoft.com/office/drawing/2014/main" id="{04652AFE-F7E7-4A05-8026-FDF335BC36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5113339"/>
                        <a:ext cx="379413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5">
            <a:extLst>
              <a:ext uri="{FF2B5EF4-FFF2-40B4-BE49-F238E27FC236}">
                <a16:creationId xmlns:a16="http://schemas.microsoft.com/office/drawing/2014/main" id="{FEF488C9-357E-4C85-9655-D62F93E14E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4501270"/>
              </p:ext>
            </p:extLst>
          </p:nvPr>
        </p:nvGraphicFramePr>
        <p:xfrm>
          <a:off x="3660775" y="5103814"/>
          <a:ext cx="37941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26" imgW="152280" imgH="203040" progId="Equation.DSMT4">
                  <p:embed/>
                </p:oleObj>
              </mc:Choice>
              <mc:Fallback>
                <p:oleObj name="Equation" r:id="rId26" imgW="152280" imgH="203040" progId="Equation.DSMT4">
                  <p:embed/>
                  <p:pic>
                    <p:nvPicPr>
                      <p:cNvPr id="20" name="Object 5">
                        <a:extLst>
                          <a:ext uri="{FF2B5EF4-FFF2-40B4-BE49-F238E27FC236}">
                            <a16:creationId xmlns:a16="http://schemas.microsoft.com/office/drawing/2014/main" id="{FEF488C9-357E-4C85-9655-D62F93E14E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0775" y="5103814"/>
                        <a:ext cx="379413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>
            <a:extLst>
              <a:ext uri="{FF2B5EF4-FFF2-40B4-BE49-F238E27FC236}">
                <a16:creationId xmlns:a16="http://schemas.microsoft.com/office/drawing/2014/main" id="{EEC15E8E-6177-435E-961C-1514C18325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9484958"/>
              </p:ext>
            </p:extLst>
          </p:nvPr>
        </p:nvGraphicFramePr>
        <p:xfrm>
          <a:off x="4056062" y="5106989"/>
          <a:ext cx="4111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28" imgW="164880" imgH="203040" progId="Equation.DSMT4">
                  <p:embed/>
                </p:oleObj>
              </mc:Choice>
              <mc:Fallback>
                <p:oleObj name="Equation" r:id="rId28" imgW="164880" imgH="203040" progId="Equation.DSMT4">
                  <p:embed/>
                  <p:pic>
                    <p:nvPicPr>
                      <p:cNvPr id="21" name="Object 5">
                        <a:extLst>
                          <a:ext uri="{FF2B5EF4-FFF2-40B4-BE49-F238E27FC236}">
                            <a16:creationId xmlns:a16="http://schemas.microsoft.com/office/drawing/2014/main" id="{EEC15E8E-6177-435E-961C-1514C18325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6062" y="5106989"/>
                        <a:ext cx="41116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5">
            <a:extLst>
              <a:ext uri="{FF2B5EF4-FFF2-40B4-BE49-F238E27FC236}">
                <a16:creationId xmlns:a16="http://schemas.microsoft.com/office/drawing/2014/main" id="{242CAFCC-80E1-469B-823B-A6C681C5EE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89264"/>
              </p:ext>
            </p:extLst>
          </p:nvPr>
        </p:nvGraphicFramePr>
        <p:xfrm>
          <a:off x="4452937" y="5110164"/>
          <a:ext cx="37941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0" imgW="152280" imgH="203040" progId="Equation.DSMT4">
                  <p:embed/>
                </p:oleObj>
              </mc:Choice>
              <mc:Fallback>
                <p:oleObj name="Equation" r:id="rId30" imgW="152280" imgH="203040" progId="Equation.DSMT4">
                  <p:embed/>
                  <p:pic>
                    <p:nvPicPr>
                      <p:cNvPr id="22" name="Object 5">
                        <a:extLst>
                          <a:ext uri="{FF2B5EF4-FFF2-40B4-BE49-F238E27FC236}">
                            <a16:creationId xmlns:a16="http://schemas.microsoft.com/office/drawing/2014/main" id="{242CAFCC-80E1-469B-823B-A6C681C5EE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2937" y="5110164"/>
                        <a:ext cx="37941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5">
            <a:extLst>
              <a:ext uri="{FF2B5EF4-FFF2-40B4-BE49-F238E27FC236}">
                <a16:creationId xmlns:a16="http://schemas.microsoft.com/office/drawing/2014/main" id="{FEC3E660-DC16-4C78-BC8A-DF98EABBA3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593736"/>
              </p:ext>
            </p:extLst>
          </p:nvPr>
        </p:nvGraphicFramePr>
        <p:xfrm>
          <a:off x="4849812" y="5113339"/>
          <a:ext cx="37941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2" imgW="152280" imgH="203040" progId="Equation.DSMT4">
                  <p:embed/>
                </p:oleObj>
              </mc:Choice>
              <mc:Fallback>
                <p:oleObj name="Equation" r:id="rId32" imgW="152280" imgH="203040" progId="Equation.DSMT4">
                  <p:embed/>
                  <p:pic>
                    <p:nvPicPr>
                      <p:cNvPr id="23" name="Object 5">
                        <a:extLst>
                          <a:ext uri="{FF2B5EF4-FFF2-40B4-BE49-F238E27FC236}">
                            <a16:creationId xmlns:a16="http://schemas.microsoft.com/office/drawing/2014/main" id="{FEC3E660-DC16-4C78-BC8A-DF98EABBA3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9812" y="5113339"/>
                        <a:ext cx="37941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5">
            <a:extLst>
              <a:ext uri="{FF2B5EF4-FFF2-40B4-BE49-F238E27FC236}">
                <a16:creationId xmlns:a16="http://schemas.microsoft.com/office/drawing/2014/main" id="{835955C5-DB62-44A5-9398-F52AA4BA6A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6005688"/>
              </p:ext>
            </p:extLst>
          </p:nvPr>
        </p:nvGraphicFramePr>
        <p:xfrm>
          <a:off x="5165725" y="5116514"/>
          <a:ext cx="5381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4" imgW="215640" imgH="203040" progId="Equation.DSMT4">
                  <p:embed/>
                </p:oleObj>
              </mc:Choice>
              <mc:Fallback>
                <p:oleObj name="Equation" r:id="rId34" imgW="215640" imgH="203040" progId="Equation.DSMT4">
                  <p:embed/>
                  <p:pic>
                    <p:nvPicPr>
                      <p:cNvPr id="24" name="Object 5">
                        <a:extLst>
                          <a:ext uri="{FF2B5EF4-FFF2-40B4-BE49-F238E27FC236}">
                            <a16:creationId xmlns:a16="http://schemas.microsoft.com/office/drawing/2014/main" id="{835955C5-DB62-44A5-9398-F52AA4BA6A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5725" y="5116514"/>
                        <a:ext cx="538163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">
            <a:extLst>
              <a:ext uri="{FF2B5EF4-FFF2-40B4-BE49-F238E27FC236}">
                <a16:creationId xmlns:a16="http://schemas.microsoft.com/office/drawing/2014/main" id="{23F80DCE-C8CC-47B2-9093-63601A046B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2959319"/>
              </p:ext>
            </p:extLst>
          </p:nvPr>
        </p:nvGraphicFramePr>
        <p:xfrm>
          <a:off x="5619750" y="5105401"/>
          <a:ext cx="5048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36" imgW="203040" imgH="203040" progId="Equation.DSMT4">
                  <p:embed/>
                </p:oleObj>
              </mc:Choice>
              <mc:Fallback>
                <p:oleObj name="Equation" r:id="rId36" imgW="203040" imgH="203040" progId="Equation.DSMT4">
                  <p:embed/>
                  <p:pic>
                    <p:nvPicPr>
                      <p:cNvPr id="25" name="Object 5">
                        <a:extLst>
                          <a:ext uri="{FF2B5EF4-FFF2-40B4-BE49-F238E27FC236}">
                            <a16:creationId xmlns:a16="http://schemas.microsoft.com/office/drawing/2014/main" id="{23F80DCE-C8CC-47B2-9093-63601A046B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0" y="5105401"/>
                        <a:ext cx="504825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5">
            <a:extLst>
              <a:ext uri="{FF2B5EF4-FFF2-40B4-BE49-F238E27FC236}">
                <a16:creationId xmlns:a16="http://schemas.microsoft.com/office/drawing/2014/main" id="{4E9A6B12-A23E-420D-94CA-47CC268EC5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646769"/>
              </p:ext>
            </p:extLst>
          </p:nvPr>
        </p:nvGraphicFramePr>
        <p:xfrm>
          <a:off x="6062663" y="5141914"/>
          <a:ext cx="4413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38" imgW="177480" imgH="164880" progId="Equation.DSMT4">
                  <p:embed/>
                </p:oleObj>
              </mc:Choice>
              <mc:Fallback>
                <p:oleObj name="Equation" r:id="rId38" imgW="177480" imgH="164880" progId="Equation.DSMT4">
                  <p:embed/>
                  <p:pic>
                    <p:nvPicPr>
                      <p:cNvPr id="26" name="Object 5">
                        <a:extLst>
                          <a:ext uri="{FF2B5EF4-FFF2-40B4-BE49-F238E27FC236}">
                            <a16:creationId xmlns:a16="http://schemas.microsoft.com/office/drawing/2014/main" id="{4E9A6B12-A23E-420D-94CA-47CC268EC5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2663" y="5141914"/>
                        <a:ext cx="441325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5">
            <a:extLst>
              <a:ext uri="{FF2B5EF4-FFF2-40B4-BE49-F238E27FC236}">
                <a16:creationId xmlns:a16="http://schemas.microsoft.com/office/drawing/2014/main" id="{93220DBC-45EB-43E2-9076-519AC4A7B1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9693403"/>
              </p:ext>
            </p:extLst>
          </p:nvPr>
        </p:nvGraphicFramePr>
        <p:xfrm>
          <a:off x="6053136" y="5727700"/>
          <a:ext cx="379413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40" imgW="152280" imgH="177480" progId="Equation.DSMT4">
                  <p:embed/>
                </p:oleObj>
              </mc:Choice>
              <mc:Fallback>
                <p:oleObj name="Equation" r:id="rId40" imgW="152280" imgH="177480" progId="Equation.DSMT4">
                  <p:embed/>
                  <p:pic>
                    <p:nvPicPr>
                      <p:cNvPr id="27" name="Object 5">
                        <a:extLst>
                          <a:ext uri="{FF2B5EF4-FFF2-40B4-BE49-F238E27FC236}">
                            <a16:creationId xmlns:a16="http://schemas.microsoft.com/office/drawing/2014/main" id="{93220DBC-45EB-43E2-9076-519AC4A7B1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3136" y="5727700"/>
                        <a:ext cx="379413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5">
            <a:extLst>
              <a:ext uri="{FF2B5EF4-FFF2-40B4-BE49-F238E27FC236}">
                <a16:creationId xmlns:a16="http://schemas.microsoft.com/office/drawing/2014/main" id="{E8D73986-4A5B-4A76-AE06-63A308A894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276438"/>
              </p:ext>
            </p:extLst>
          </p:nvPr>
        </p:nvGraphicFramePr>
        <p:xfrm>
          <a:off x="6489698" y="5745164"/>
          <a:ext cx="442912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42" imgW="177480" imgH="164880" progId="Equation.DSMT4">
                  <p:embed/>
                </p:oleObj>
              </mc:Choice>
              <mc:Fallback>
                <p:oleObj name="Equation" r:id="rId42" imgW="177480" imgH="164880" progId="Equation.DSMT4">
                  <p:embed/>
                  <p:pic>
                    <p:nvPicPr>
                      <p:cNvPr id="28" name="Object 5">
                        <a:extLst>
                          <a:ext uri="{FF2B5EF4-FFF2-40B4-BE49-F238E27FC236}">
                            <a16:creationId xmlns:a16="http://schemas.microsoft.com/office/drawing/2014/main" id="{E8D73986-4A5B-4A76-AE06-63A308A894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9698" y="5745164"/>
                        <a:ext cx="442912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5">
            <a:extLst>
              <a:ext uri="{FF2B5EF4-FFF2-40B4-BE49-F238E27FC236}">
                <a16:creationId xmlns:a16="http://schemas.microsoft.com/office/drawing/2014/main" id="{E0FDF970-F84E-4E07-A9B1-98E8089DFC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7439949"/>
              </p:ext>
            </p:extLst>
          </p:nvPr>
        </p:nvGraphicFramePr>
        <p:xfrm>
          <a:off x="6910386" y="5762625"/>
          <a:ext cx="315913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44" imgW="126720" imgH="164880" progId="Equation.DSMT4">
                  <p:embed/>
                </p:oleObj>
              </mc:Choice>
              <mc:Fallback>
                <p:oleObj name="Equation" r:id="rId44" imgW="126720" imgH="164880" progId="Equation.DSMT4">
                  <p:embed/>
                  <p:pic>
                    <p:nvPicPr>
                      <p:cNvPr id="29" name="Object 5">
                        <a:extLst>
                          <a:ext uri="{FF2B5EF4-FFF2-40B4-BE49-F238E27FC236}">
                            <a16:creationId xmlns:a16="http://schemas.microsoft.com/office/drawing/2014/main" id="{E0FDF970-F84E-4E07-A9B1-98E8089DFC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0386" y="5762625"/>
                        <a:ext cx="315913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5">
            <a:extLst>
              <a:ext uri="{FF2B5EF4-FFF2-40B4-BE49-F238E27FC236}">
                <a16:creationId xmlns:a16="http://schemas.microsoft.com/office/drawing/2014/main" id="{B68970B6-0E4E-447E-9003-2A2FA4797B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8296206"/>
              </p:ext>
            </p:extLst>
          </p:nvPr>
        </p:nvGraphicFramePr>
        <p:xfrm>
          <a:off x="7219949" y="5778500"/>
          <a:ext cx="377825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46" imgW="152280" imgH="164880" progId="Equation.DSMT4">
                  <p:embed/>
                </p:oleObj>
              </mc:Choice>
              <mc:Fallback>
                <p:oleObj name="Equation" r:id="rId46" imgW="152280" imgH="164880" progId="Equation.DSMT4">
                  <p:embed/>
                  <p:pic>
                    <p:nvPicPr>
                      <p:cNvPr id="30" name="Object 5">
                        <a:extLst>
                          <a:ext uri="{FF2B5EF4-FFF2-40B4-BE49-F238E27FC236}">
                            <a16:creationId xmlns:a16="http://schemas.microsoft.com/office/drawing/2014/main" id="{B68970B6-0E4E-447E-9003-2A2FA4797B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9949" y="5778500"/>
                        <a:ext cx="377825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5">
            <a:extLst>
              <a:ext uri="{FF2B5EF4-FFF2-40B4-BE49-F238E27FC236}">
                <a16:creationId xmlns:a16="http://schemas.microsoft.com/office/drawing/2014/main" id="{0DD87377-2539-4F32-82FD-FEE952122E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234974"/>
              </p:ext>
            </p:extLst>
          </p:nvPr>
        </p:nvGraphicFramePr>
        <p:xfrm>
          <a:off x="7607299" y="5792788"/>
          <a:ext cx="4095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48" imgW="164880" imgH="177480" progId="Equation.DSMT4">
                  <p:embed/>
                </p:oleObj>
              </mc:Choice>
              <mc:Fallback>
                <p:oleObj name="Equation" r:id="rId48" imgW="164880" imgH="177480" progId="Equation.DSMT4">
                  <p:embed/>
                  <p:pic>
                    <p:nvPicPr>
                      <p:cNvPr id="31" name="Object 5">
                        <a:extLst>
                          <a:ext uri="{FF2B5EF4-FFF2-40B4-BE49-F238E27FC236}">
                            <a16:creationId xmlns:a16="http://schemas.microsoft.com/office/drawing/2014/main" id="{0DD87377-2539-4F32-82FD-FEE952122E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7299" y="5792788"/>
                        <a:ext cx="4095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5">
            <a:extLst>
              <a:ext uri="{FF2B5EF4-FFF2-40B4-BE49-F238E27FC236}">
                <a16:creationId xmlns:a16="http://schemas.microsoft.com/office/drawing/2014/main" id="{1279221E-2EEB-4491-9476-8AA33019EC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8848963"/>
              </p:ext>
            </p:extLst>
          </p:nvPr>
        </p:nvGraphicFramePr>
        <p:xfrm>
          <a:off x="8012111" y="5808663"/>
          <a:ext cx="3778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50" imgW="152280" imgH="177480" progId="Equation.DSMT4">
                  <p:embed/>
                </p:oleObj>
              </mc:Choice>
              <mc:Fallback>
                <p:oleObj name="Equation" r:id="rId50" imgW="152280" imgH="177480" progId="Equation.DSMT4">
                  <p:embed/>
                  <p:pic>
                    <p:nvPicPr>
                      <p:cNvPr id="32" name="Object 5">
                        <a:extLst>
                          <a:ext uri="{FF2B5EF4-FFF2-40B4-BE49-F238E27FC236}">
                            <a16:creationId xmlns:a16="http://schemas.microsoft.com/office/drawing/2014/main" id="{1279221E-2EEB-4491-9476-8AA33019EC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2111" y="5808663"/>
                        <a:ext cx="37782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5">
            <a:extLst>
              <a:ext uri="{FF2B5EF4-FFF2-40B4-BE49-F238E27FC236}">
                <a16:creationId xmlns:a16="http://schemas.microsoft.com/office/drawing/2014/main" id="{5A3F712C-8CE7-4C3B-8386-CCAF98A964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156075"/>
              </p:ext>
            </p:extLst>
          </p:nvPr>
        </p:nvGraphicFramePr>
        <p:xfrm>
          <a:off x="8443911" y="5810250"/>
          <a:ext cx="3778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52" imgW="152280" imgH="164880" progId="Equation.DSMT4">
                  <p:embed/>
                </p:oleObj>
              </mc:Choice>
              <mc:Fallback>
                <p:oleObj name="Equation" r:id="rId52" imgW="152280" imgH="164880" progId="Equation.DSMT4">
                  <p:embed/>
                  <p:pic>
                    <p:nvPicPr>
                      <p:cNvPr id="33" name="Object 5">
                        <a:extLst>
                          <a:ext uri="{FF2B5EF4-FFF2-40B4-BE49-F238E27FC236}">
                            <a16:creationId xmlns:a16="http://schemas.microsoft.com/office/drawing/2014/main" id="{5A3F712C-8CE7-4C3B-8386-CCAF98A964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3911" y="5810250"/>
                        <a:ext cx="37782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5">
            <a:extLst>
              <a:ext uri="{FF2B5EF4-FFF2-40B4-BE49-F238E27FC236}">
                <a16:creationId xmlns:a16="http://schemas.microsoft.com/office/drawing/2014/main" id="{CC6642A5-AF40-4645-BBCB-E345814DAA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1546339"/>
              </p:ext>
            </p:extLst>
          </p:nvPr>
        </p:nvGraphicFramePr>
        <p:xfrm>
          <a:off x="8874124" y="5800726"/>
          <a:ext cx="40957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54" imgW="164880" imgH="177480" progId="Equation.DSMT4">
                  <p:embed/>
                </p:oleObj>
              </mc:Choice>
              <mc:Fallback>
                <p:oleObj name="Equation" r:id="rId54" imgW="164880" imgH="177480" progId="Equation.DSMT4">
                  <p:embed/>
                  <p:pic>
                    <p:nvPicPr>
                      <p:cNvPr id="34" name="Object 5">
                        <a:extLst>
                          <a:ext uri="{FF2B5EF4-FFF2-40B4-BE49-F238E27FC236}">
                            <a16:creationId xmlns:a16="http://schemas.microsoft.com/office/drawing/2014/main" id="{CC6642A5-AF40-4645-BBCB-E345814DAA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4124" y="5800726"/>
                        <a:ext cx="409575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5">
            <a:extLst>
              <a:ext uri="{FF2B5EF4-FFF2-40B4-BE49-F238E27FC236}">
                <a16:creationId xmlns:a16="http://schemas.microsoft.com/office/drawing/2014/main" id="{32ECC226-D03F-49A6-9B5C-20AB944FE1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1192781"/>
              </p:ext>
            </p:extLst>
          </p:nvPr>
        </p:nvGraphicFramePr>
        <p:xfrm>
          <a:off x="9334499" y="5803900"/>
          <a:ext cx="3460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56" imgW="139680" imgH="164880" progId="Equation.DSMT4">
                  <p:embed/>
                </p:oleObj>
              </mc:Choice>
              <mc:Fallback>
                <p:oleObj name="Equation" r:id="rId56" imgW="139680" imgH="164880" progId="Equation.DSMT4">
                  <p:embed/>
                  <p:pic>
                    <p:nvPicPr>
                      <p:cNvPr id="35" name="Object 5">
                        <a:extLst>
                          <a:ext uri="{FF2B5EF4-FFF2-40B4-BE49-F238E27FC236}">
                            <a16:creationId xmlns:a16="http://schemas.microsoft.com/office/drawing/2014/main" id="{32ECC226-D03F-49A6-9B5C-20AB944FE1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4499" y="5803900"/>
                        <a:ext cx="34607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5">
            <a:extLst>
              <a:ext uri="{FF2B5EF4-FFF2-40B4-BE49-F238E27FC236}">
                <a16:creationId xmlns:a16="http://schemas.microsoft.com/office/drawing/2014/main" id="{9F7B9E39-4EC9-40A3-BCF9-882FB8CD88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9373707"/>
              </p:ext>
            </p:extLst>
          </p:nvPr>
        </p:nvGraphicFramePr>
        <p:xfrm>
          <a:off x="9794874" y="5791200"/>
          <a:ext cx="3460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58" imgW="139680" imgH="177480" progId="Equation.DSMT4">
                  <p:embed/>
                </p:oleObj>
              </mc:Choice>
              <mc:Fallback>
                <p:oleObj name="Equation" r:id="rId58" imgW="139680" imgH="177480" progId="Equation.DSMT4">
                  <p:embed/>
                  <p:pic>
                    <p:nvPicPr>
                      <p:cNvPr id="36" name="Object 5">
                        <a:extLst>
                          <a:ext uri="{FF2B5EF4-FFF2-40B4-BE49-F238E27FC236}">
                            <a16:creationId xmlns:a16="http://schemas.microsoft.com/office/drawing/2014/main" id="{9F7B9E39-4EC9-40A3-BCF9-882FB8CD88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4874" y="5791200"/>
                        <a:ext cx="3460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069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10820400" cy="6016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sz="2600" dirty="0"/>
              <a:t>Calculating Probabilities when outcomes are NOT equal</a:t>
            </a:r>
          </a:p>
        </p:txBody>
      </p:sp>
      <p:sp>
        <p:nvSpPr>
          <p:cNvPr id="1058" name="Text Box 5"/>
          <p:cNvSpPr txBox="1">
            <a:spLocks noChangeArrowheads="1"/>
          </p:cNvSpPr>
          <p:nvPr/>
        </p:nvSpPr>
        <p:spPr bwMode="auto">
          <a:xfrm>
            <a:off x="6608763" y="6613526"/>
            <a:ext cx="433003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4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D6B58-B9BD-4438-88EF-D977F3AE6D5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11353800" cy="1371600"/>
          </a:xfrm>
        </p:spPr>
        <p:txBody>
          <a:bodyPr/>
          <a:lstStyle/>
          <a:p>
            <a:r>
              <a:rPr lang="en-US" dirty="0"/>
              <a:t>When outcomes are not equally likely, we need to list them all out</a:t>
            </a:r>
          </a:p>
          <a:p>
            <a:r>
              <a:rPr lang="en-US" dirty="0" err="1"/>
              <a:t>Ie</a:t>
            </a:r>
            <a:r>
              <a:rPr lang="en-US" dirty="0"/>
              <a:t>: When picking a letter from the name CHICAGO BULLS, what are the probabilities of picking a “B” vs a “C” ?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A46837A-632C-42D5-817F-88DCEF8A71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117027"/>
              </p:ext>
            </p:extLst>
          </p:nvPr>
        </p:nvGraphicFramePr>
        <p:xfrm>
          <a:off x="457200" y="2514600"/>
          <a:ext cx="1180914" cy="5904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5" imgW="507960" imgH="253800" progId="Equation.DSMT4">
                  <p:embed/>
                </p:oleObj>
              </mc:Choice>
              <mc:Fallback>
                <p:oleObj name="Equation" r:id="rId5" imgW="50796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A46837A-632C-42D5-817F-88DCEF8A71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7200" y="2514600"/>
                        <a:ext cx="1180914" cy="5904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6ACEA059-D7C9-408A-A8D2-9CED84E310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1112446"/>
              </p:ext>
            </p:extLst>
          </p:nvPr>
        </p:nvGraphicFramePr>
        <p:xfrm>
          <a:off x="1676400" y="2362200"/>
          <a:ext cx="3751838" cy="973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7" imgW="1612800" imgH="419040" progId="Equation.DSMT4">
                  <p:embed/>
                </p:oleObj>
              </mc:Choice>
              <mc:Fallback>
                <p:oleObj name="Equation" r:id="rId7" imgW="1612800" imgH="41904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6ACEA059-D7C9-408A-A8D2-9CED84E310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676400" y="2362200"/>
                        <a:ext cx="3751838" cy="9732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C0AB4ADC-463F-4AD6-BF50-88AA39C2E0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6301079"/>
              </p:ext>
            </p:extLst>
          </p:nvPr>
        </p:nvGraphicFramePr>
        <p:xfrm>
          <a:off x="5431552" y="2362200"/>
          <a:ext cx="74064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9" imgW="317160" imgH="393480" progId="Equation.DSMT4">
                  <p:embed/>
                </p:oleObj>
              </mc:Choice>
              <mc:Fallback>
                <p:oleObj name="Equation" r:id="rId9" imgW="317160" imgH="39348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C0AB4ADC-463F-4AD6-BF50-88AA39C2E0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431552" y="2362200"/>
                        <a:ext cx="740648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4E2E5F8C-9DC5-4EBA-A3D5-77A041B92F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7354211"/>
              </p:ext>
            </p:extLst>
          </p:nvPr>
        </p:nvGraphicFramePr>
        <p:xfrm>
          <a:off x="457200" y="3657600"/>
          <a:ext cx="1180914" cy="5904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1" imgW="507960" imgH="253800" progId="Equation.DSMT4">
                  <p:embed/>
                </p:oleObj>
              </mc:Choice>
              <mc:Fallback>
                <p:oleObj name="Equation" r:id="rId11" imgW="507960" imgH="25380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4E2E5F8C-9DC5-4EBA-A3D5-77A041B92F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57200" y="3657600"/>
                        <a:ext cx="1180914" cy="5904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5A618661-D041-4BDC-84D7-23C2ED7A30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9782397"/>
              </p:ext>
            </p:extLst>
          </p:nvPr>
        </p:nvGraphicFramePr>
        <p:xfrm>
          <a:off x="1676400" y="3505200"/>
          <a:ext cx="3751838" cy="973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3" imgW="1612800" imgH="419040" progId="Equation.DSMT4">
                  <p:embed/>
                </p:oleObj>
              </mc:Choice>
              <mc:Fallback>
                <p:oleObj name="Equation" r:id="rId13" imgW="1612800" imgH="41904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5A618661-D041-4BDC-84D7-23C2ED7A30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676400" y="3505200"/>
                        <a:ext cx="3751838" cy="9732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50ABB6DD-244E-4B07-AD31-06129AA6E3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293989"/>
              </p:ext>
            </p:extLst>
          </p:nvPr>
        </p:nvGraphicFramePr>
        <p:xfrm>
          <a:off x="5431552" y="3505200"/>
          <a:ext cx="74064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5" imgW="317160" imgH="393480" progId="Equation.DSMT4">
                  <p:embed/>
                </p:oleObj>
              </mc:Choice>
              <mc:Fallback>
                <p:oleObj name="Equation" r:id="rId15" imgW="317160" imgH="393480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50ABB6DD-244E-4B07-AD31-06129AA6E3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431552" y="3505200"/>
                        <a:ext cx="740648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B3928C5F-4BCF-45AA-B74D-EB71403AC55A}"/>
              </a:ext>
            </a:extLst>
          </p:cNvPr>
          <p:cNvSpPr txBox="1">
            <a:spLocks/>
          </p:cNvSpPr>
          <p:nvPr/>
        </p:nvSpPr>
        <p:spPr>
          <a:xfrm>
            <a:off x="6477000" y="2590800"/>
            <a:ext cx="5257800" cy="1676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You have 11 letters that can be picked, and some appear more than once.  The probability of selecting these letters will be greater!</a:t>
            </a:r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D9960D09-577A-4AE5-B21D-96FC328BE733}"/>
              </a:ext>
            </a:extLst>
          </p:cNvPr>
          <p:cNvSpPr txBox="1">
            <a:spLocks/>
          </p:cNvSpPr>
          <p:nvPr/>
        </p:nvSpPr>
        <p:spPr>
          <a:xfrm>
            <a:off x="228600" y="4953000"/>
            <a:ext cx="11353800" cy="1371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Sometimes it is helpful to create a tree diagram to illustrate the number of pathways or outcomes of an experiment with multi-steps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11582400" cy="6016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sz="2400" dirty="0"/>
              <a:t>Ex: 4 coins are tossed, what is the probability of getting 2 or more heads </a:t>
            </a:r>
          </a:p>
        </p:txBody>
      </p:sp>
      <p:sp>
        <p:nvSpPr>
          <p:cNvPr id="2066" name="Text Box 5"/>
          <p:cNvSpPr txBox="1">
            <a:spLocks noChangeArrowheads="1"/>
          </p:cNvSpPr>
          <p:nvPr/>
        </p:nvSpPr>
        <p:spPr bwMode="auto">
          <a:xfrm>
            <a:off x="6608763" y="6613526"/>
            <a:ext cx="433003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4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81312" y="949325"/>
            <a:ext cx="10033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1</a:t>
            </a:r>
            <a:r>
              <a:rPr lang="en-CA" baseline="30000" dirty="0">
                <a:solidFill>
                  <a:srgbClr val="FF0000"/>
                </a:solidFill>
                <a:latin typeface="+mj-lt"/>
              </a:rPr>
              <a:t>st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 Coin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92249" y="1852613"/>
            <a:ext cx="105568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2</a:t>
            </a:r>
            <a:r>
              <a:rPr lang="en-CA" baseline="30000" dirty="0">
                <a:solidFill>
                  <a:srgbClr val="FF0000"/>
                </a:solidFill>
                <a:latin typeface="+mj-lt"/>
              </a:rPr>
              <a:t>nd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 Coin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8662" y="2998789"/>
            <a:ext cx="10287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3</a:t>
            </a:r>
            <a:r>
              <a:rPr lang="en-CA" baseline="30000" dirty="0">
                <a:solidFill>
                  <a:srgbClr val="FF0000"/>
                </a:solidFill>
                <a:latin typeface="+mj-lt"/>
              </a:rPr>
              <a:t>rd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 Coin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7013" y="4038600"/>
            <a:ext cx="102552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4</a:t>
            </a:r>
            <a:r>
              <a:rPr lang="en-CA" baseline="30000" dirty="0">
                <a:solidFill>
                  <a:srgbClr val="FF0000"/>
                </a:solidFill>
                <a:latin typeface="+mj-lt"/>
              </a:rPr>
              <a:t>th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 Coin</a:t>
            </a:r>
          </a:p>
        </p:txBody>
      </p:sp>
      <p:graphicFrame>
        <p:nvGraphicFramePr>
          <p:cNvPr id="2050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0269955"/>
              </p:ext>
            </p:extLst>
          </p:nvPr>
        </p:nvGraphicFramePr>
        <p:xfrm>
          <a:off x="4333874" y="920751"/>
          <a:ext cx="15049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5" imgW="596880" imgH="164880" progId="Equation.DSMT4">
                  <p:embed/>
                </p:oleObj>
              </mc:Choice>
              <mc:Fallback>
                <p:oleObj name="Equation" r:id="rId5" imgW="596880" imgH="164880" progId="Equation.DSMT4">
                  <p:embed/>
                  <p:pic>
                    <p:nvPicPr>
                      <p:cNvPr id="205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74" y="920751"/>
                        <a:ext cx="1504950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549362"/>
              </p:ext>
            </p:extLst>
          </p:nvPr>
        </p:nvGraphicFramePr>
        <p:xfrm>
          <a:off x="2998787" y="1809751"/>
          <a:ext cx="150495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7" imgW="596880" imgH="164880" progId="Equation.DSMT4">
                  <p:embed/>
                </p:oleObj>
              </mc:Choice>
              <mc:Fallback>
                <p:oleObj name="Equation" r:id="rId7" imgW="596880" imgH="164880" progId="Equation.DSMT4">
                  <p:embed/>
                  <p:pic>
                    <p:nvPicPr>
                      <p:cNvPr id="2051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8787" y="1809751"/>
                        <a:ext cx="1504950" cy="417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1350870"/>
              </p:ext>
            </p:extLst>
          </p:nvPr>
        </p:nvGraphicFramePr>
        <p:xfrm>
          <a:off x="5703887" y="1854201"/>
          <a:ext cx="15049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596880" imgH="164880" progId="Equation.DSMT4">
                  <p:embed/>
                </p:oleObj>
              </mc:Choice>
              <mc:Fallback>
                <p:oleObj name="Equation" r:id="rId8" imgW="596880" imgH="164880" progId="Equation.DSMT4">
                  <p:embed/>
                  <p:pic>
                    <p:nvPicPr>
                      <p:cNvPr id="2052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3887" y="1854201"/>
                        <a:ext cx="1504950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3127441"/>
              </p:ext>
            </p:extLst>
          </p:nvPr>
        </p:nvGraphicFramePr>
        <p:xfrm>
          <a:off x="1843088" y="2974976"/>
          <a:ext cx="11207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9" imgW="444240" imgH="164880" progId="Equation.DSMT4">
                  <p:embed/>
                </p:oleObj>
              </mc:Choice>
              <mc:Fallback>
                <p:oleObj name="Equation" r:id="rId9" imgW="444240" imgH="164880" progId="Equation.DSMT4">
                  <p:embed/>
                  <p:pic>
                    <p:nvPicPr>
                      <p:cNvPr id="2053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8" y="2974976"/>
                        <a:ext cx="11207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101712"/>
              </p:ext>
            </p:extLst>
          </p:nvPr>
        </p:nvGraphicFramePr>
        <p:xfrm>
          <a:off x="3592513" y="2976564"/>
          <a:ext cx="11207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1" imgW="444240" imgH="164880" progId="Equation.DSMT4">
                  <p:embed/>
                </p:oleObj>
              </mc:Choice>
              <mc:Fallback>
                <p:oleObj name="Equation" r:id="rId11" imgW="444240" imgH="164880" progId="Equation.DSMT4">
                  <p:embed/>
                  <p:pic>
                    <p:nvPicPr>
                      <p:cNvPr id="2054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2513" y="2976564"/>
                        <a:ext cx="11207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5334456"/>
              </p:ext>
            </p:extLst>
          </p:nvPr>
        </p:nvGraphicFramePr>
        <p:xfrm>
          <a:off x="5314950" y="2965451"/>
          <a:ext cx="11207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2" imgW="444240" imgH="164880" progId="Equation.DSMT4">
                  <p:embed/>
                </p:oleObj>
              </mc:Choice>
              <mc:Fallback>
                <p:oleObj name="Equation" r:id="rId12" imgW="444240" imgH="164880" progId="Equation.DSMT4">
                  <p:embed/>
                  <p:pic>
                    <p:nvPicPr>
                      <p:cNvPr id="2055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50" y="2965451"/>
                        <a:ext cx="11207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27801"/>
              </p:ext>
            </p:extLst>
          </p:nvPr>
        </p:nvGraphicFramePr>
        <p:xfrm>
          <a:off x="7091363" y="2954339"/>
          <a:ext cx="11207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3" imgW="444240" imgH="164880" progId="Equation.DSMT4">
                  <p:embed/>
                </p:oleObj>
              </mc:Choice>
              <mc:Fallback>
                <p:oleObj name="Equation" r:id="rId13" imgW="444240" imgH="164880" progId="Equation.DSMT4">
                  <p:embed/>
                  <p:pic>
                    <p:nvPicPr>
                      <p:cNvPr id="2056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1363" y="2954339"/>
                        <a:ext cx="11207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248032"/>
              </p:ext>
            </p:extLst>
          </p:nvPr>
        </p:nvGraphicFramePr>
        <p:xfrm>
          <a:off x="1020763" y="4362451"/>
          <a:ext cx="92868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4" imgW="368280" imgH="164880" progId="Equation.DSMT4">
                  <p:embed/>
                </p:oleObj>
              </mc:Choice>
              <mc:Fallback>
                <p:oleObj name="Equation" r:id="rId14" imgW="368280" imgH="164880" progId="Equation.DSMT4">
                  <p:embed/>
                  <p:pic>
                    <p:nvPicPr>
                      <p:cNvPr id="2057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3" y="4362451"/>
                        <a:ext cx="928687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5841192"/>
              </p:ext>
            </p:extLst>
          </p:nvPr>
        </p:nvGraphicFramePr>
        <p:xfrm>
          <a:off x="2114549" y="4386264"/>
          <a:ext cx="9286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16" imgW="368280" imgH="164880" progId="Equation.DSMT4">
                  <p:embed/>
                </p:oleObj>
              </mc:Choice>
              <mc:Fallback>
                <p:oleObj name="Equation" r:id="rId16" imgW="368280" imgH="164880" progId="Equation.DSMT4">
                  <p:embed/>
                  <p:pic>
                    <p:nvPicPr>
                      <p:cNvPr id="2058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4549" y="4386264"/>
                        <a:ext cx="928688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1555694"/>
              </p:ext>
            </p:extLst>
          </p:nvPr>
        </p:nvGraphicFramePr>
        <p:xfrm>
          <a:off x="3194049" y="4381501"/>
          <a:ext cx="9286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17" imgW="368280" imgH="164880" progId="Equation.DSMT4">
                  <p:embed/>
                </p:oleObj>
              </mc:Choice>
              <mc:Fallback>
                <p:oleObj name="Equation" r:id="rId17" imgW="368280" imgH="164880" progId="Equation.DSMT4">
                  <p:embed/>
                  <p:pic>
                    <p:nvPicPr>
                      <p:cNvPr id="205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49" y="4381501"/>
                        <a:ext cx="928688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4069095"/>
              </p:ext>
            </p:extLst>
          </p:nvPr>
        </p:nvGraphicFramePr>
        <p:xfrm>
          <a:off x="4097338" y="4370389"/>
          <a:ext cx="92868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18" imgW="368280" imgH="164880" progId="Equation.DSMT4">
                  <p:embed/>
                </p:oleObj>
              </mc:Choice>
              <mc:Fallback>
                <p:oleObj name="Equation" r:id="rId18" imgW="368280" imgH="164880" progId="Equation.DSMT4">
                  <p:embed/>
                  <p:pic>
                    <p:nvPicPr>
                      <p:cNvPr id="206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7338" y="4370389"/>
                        <a:ext cx="928687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209558"/>
              </p:ext>
            </p:extLst>
          </p:nvPr>
        </p:nvGraphicFramePr>
        <p:xfrm>
          <a:off x="5041899" y="4359276"/>
          <a:ext cx="9286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19" imgW="368280" imgH="164880" progId="Equation.DSMT4">
                  <p:embed/>
                </p:oleObj>
              </mc:Choice>
              <mc:Fallback>
                <p:oleObj name="Equation" r:id="rId19" imgW="368280" imgH="164880" progId="Equation.DSMT4">
                  <p:embed/>
                  <p:pic>
                    <p:nvPicPr>
                      <p:cNvPr id="2061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899" y="4359276"/>
                        <a:ext cx="928688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3959439"/>
              </p:ext>
            </p:extLst>
          </p:nvPr>
        </p:nvGraphicFramePr>
        <p:xfrm>
          <a:off x="5972174" y="4348164"/>
          <a:ext cx="9286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0" imgW="368280" imgH="164880" progId="Equation.DSMT4">
                  <p:embed/>
                </p:oleObj>
              </mc:Choice>
              <mc:Fallback>
                <p:oleObj name="Equation" r:id="rId20" imgW="368280" imgH="164880" progId="Equation.DSMT4">
                  <p:embed/>
                  <p:pic>
                    <p:nvPicPr>
                      <p:cNvPr id="2062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2174" y="4348164"/>
                        <a:ext cx="928688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147441"/>
              </p:ext>
            </p:extLst>
          </p:nvPr>
        </p:nvGraphicFramePr>
        <p:xfrm>
          <a:off x="7011988" y="4349751"/>
          <a:ext cx="92868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21" imgW="368280" imgH="164880" progId="Equation.DSMT4">
                  <p:embed/>
                </p:oleObj>
              </mc:Choice>
              <mc:Fallback>
                <p:oleObj name="Equation" r:id="rId21" imgW="368280" imgH="164880" progId="Equation.DSMT4">
                  <p:embed/>
                  <p:pic>
                    <p:nvPicPr>
                      <p:cNvPr id="2063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1988" y="4349751"/>
                        <a:ext cx="928687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613665"/>
              </p:ext>
            </p:extLst>
          </p:nvPr>
        </p:nvGraphicFramePr>
        <p:xfrm>
          <a:off x="8118474" y="4352926"/>
          <a:ext cx="9286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22" imgW="368280" imgH="164880" progId="Equation.DSMT4">
                  <p:embed/>
                </p:oleObj>
              </mc:Choice>
              <mc:Fallback>
                <p:oleObj name="Equation" r:id="rId22" imgW="368280" imgH="164880" progId="Equation.DSMT4">
                  <p:embed/>
                  <p:pic>
                    <p:nvPicPr>
                      <p:cNvPr id="2064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8474" y="4352926"/>
                        <a:ext cx="928688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7" name="Straight Connector 126"/>
          <p:cNvCxnSpPr/>
          <p:nvPr/>
        </p:nvCxnSpPr>
        <p:spPr>
          <a:xfrm rot="10800000" flipV="1">
            <a:off x="3243262" y="1317626"/>
            <a:ext cx="1255712" cy="544513"/>
          </a:xfrm>
          <a:prstGeom prst="line">
            <a:avLst/>
          </a:prstGeom>
          <a:ln w="4127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rot="5400000">
            <a:off x="4155281" y="1473994"/>
            <a:ext cx="527050" cy="195263"/>
          </a:xfrm>
          <a:prstGeom prst="line">
            <a:avLst/>
          </a:prstGeom>
          <a:ln w="412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 rot="10800000" flipV="1">
            <a:off x="2082799" y="2219326"/>
            <a:ext cx="1081088" cy="790575"/>
          </a:xfrm>
          <a:prstGeom prst="line">
            <a:avLst/>
          </a:prstGeom>
          <a:ln w="444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 rot="5400000">
            <a:off x="2594768" y="2423319"/>
            <a:ext cx="798512" cy="374650"/>
          </a:xfrm>
          <a:prstGeom prst="line">
            <a:avLst/>
          </a:prstGeom>
          <a:ln w="444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1125537" y="3521076"/>
            <a:ext cx="1031875" cy="755650"/>
          </a:xfrm>
          <a:prstGeom prst="line">
            <a:avLst/>
          </a:prstGeom>
          <a:ln w="444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1382712" y="3746500"/>
            <a:ext cx="1027112" cy="280988"/>
          </a:xfrm>
          <a:prstGeom prst="line">
            <a:avLst/>
          </a:prstGeom>
          <a:ln w="444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 rot="5400000">
            <a:off x="2007394" y="3718720"/>
            <a:ext cx="1044575" cy="347663"/>
          </a:xfrm>
          <a:prstGeom prst="line">
            <a:avLst/>
          </a:prstGeom>
          <a:ln w="444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 rot="16200000" flipH="1">
            <a:off x="2258218" y="3826669"/>
            <a:ext cx="1066800" cy="138112"/>
          </a:xfrm>
          <a:prstGeom prst="line">
            <a:avLst/>
          </a:prstGeom>
          <a:ln w="444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rot="5400000">
            <a:off x="3641725" y="2443163"/>
            <a:ext cx="795337" cy="363538"/>
          </a:xfrm>
          <a:prstGeom prst="line">
            <a:avLst/>
          </a:prstGeom>
          <a:ln w="444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 rot="16200000" flipH="1">
            <a:off x="3972718" y="2483644"/>
            <a:ext cx="819150" cy="287338"/>
          </a:xfrm>
          <a:prstGeom prst="line">
            <a:avLst/>
          </a:prstGeom>
          <a:ln w="444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 rot="5400000">
            <a:off x="3074194" y="3721895"/>
            <a:ext cx="1044575" cy="347663"/>
          </a:xfrm>
          <a:prstGeom prst="line">
            <a:avLst/>
          </a:prstGeom>
          <a:ln w="444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rot="16200000" flipH="1">
            <a:off x="3325812" y="3829051"/>
            <a:ext cx="1065213" cy="138112"/>
          </a:xfrm>
          <a:prstGeom prst="line">
            <a:avLst/>
          </a:prstGeom>
          <a:ln w="444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 rot="5400000">
            <a:off x="3891756" y="3826670"/>
            <a:ext cx="1014413" cy="117475"/>
          </a:xfrm>
          <a:prstGeom prst="line">
            <a:avLst/>
          </a:prstGeom>
          <a:ln w="444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 rot="16200000" flipH="1">
            <a:off x="4144168" y="3704432"/>
            <a:ext cx="1014413" cy="387350"/>
          </a:xfrm>
          <a:prstGeom prst="line">
            <a:avLst/>
          </a:prstGeom>
          <a:ln w="444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 rot="16200000" flipH="1">
            <a:off x="5481637" y="1439863"/>
            <a:ext cx="560388" cy="315913"/>
          </a:xfrm>
          <a:prstGeom prst="line">
            <a:avLst/>
          </a:prstGeom>
          <a:ln w="4127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/>
          <p:nvPr/>
        </p:nvCxnSpPr>
        <p:spPr>
          <a:xfrm>
            <a:off x="5591175" y="1289051"/>
            <a:ext cx="1408113" cy="561975"/>
          </a:xfrm>
          <a:prstGeom prst="line">
            <a:avLst/>
          </a:prstGeom>
          <a:ln w="412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/>
          <p:nvPr/>
        </p:nvCxnSpPr>
        <p:spPr>
          <a:xfrm rot="5400000">
            <a:off x="5351462" y="2471738"/>
            <a:ext cx="752475" cy="298450"/>
          </a:xfrm>
          <a:prstGeom prst="line">
            <a:avLst/>
          </a:prstGeom>
          <a:ln w="444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 rot="16200000" flipH="1">
            <a:off x="5693568" y="2456657"/>
            <a:ext cx="779463" cy="330200"/>
          </a:xfrm>
          <a:prstGeom prst="line">
            <a:avLst/>
          </a:prstGeom>
          <a:ln w="444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 rot="16200000" flipH="1">
            <a:off x="6831807" y="2436020"/>
            <a:ext cx="687387" cy="358775"/>
          </a:xfrm>
          <a:prstGeom prst="line">
            <a:avLst/>
          </a:prstGeom>
          <a:ln w="444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>
            <a:off x="7010400" y="2286000"/>
            <a:ext cx="1014413" cy="687388"/>
          </a:xfrm>
          <a:prstGeom prst="line">
            <a:avLst/>
          </a:prstGeom>
          <a:ln w="444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 rot="5400000">
            <a:off x="4894262" y="3794125"/>
            <a:ext cx="963612" cy="211138"/>
          </a:xfrm>
          <a:prstGeom prst="line">
            <a:avLst/>
          </a:prstGeom>
          <a:ln w="444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/>
        </p:nvCxnSpPr>
        <p:spPr>
          <a:xfrm rot="16200000" flipH="1">
            <a:off x="5133975" y="3752851"/>
            <a:ext cx="989012" cy="293687"/>
          </a:xfrm>
          <a:prstGeom prst="line">
            <a:avLst/>
          </a:prstGeom>
          <a:ln w="444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/>
          <p:nvPr/>
        </p:nvCxnSpPr>
        <p:spPr>
          <a:xfrm rot="16200000" flipH="1">
            <a:off x="5700712" y="3868738"/>
            <a:ext cx="990600" cy="9525"/>
          </a:xfrm>
          <a:prstGeom prst="line">
            <a:avLst/>
          </a:prstGeom>
          <a:ln w="444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/>
          <p:cNvCxnSpPr/>
          <p:nvPr/>
        </p:nvCxnSpPr>
        <p:spPr>
          <a:xfrm rot="16200000" flipH="1">
            <a:off x="5945187" y="3622676"/>
            <a:ext cx="1019175" cy="501650"/>
          </a:xfrm>
          <a:prstGeom prst="line">
            <a:avLst/>
          </a:prstGeom>
          <a:ln w="444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/>
          <p:nvPr/>
        </p:nvCxnSpPr>
        <p:spPr>
          <a:xfrm rot="5400000">
            <a:off x="6750843" y="3825082"/>
            <a:ext cx="1020763" cy="44450"/>
          </a:xfrm>
          <a:prstGeom prst="line">
            <a:avLst/>
          </a:prstGeom>
          <a:ln w="444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/>
          <p:nvPr/>
        </p:nvCxnSpPr>
        <p:spPr>
          <a:xfrm rot="16200000" flipH="1">
            <a:off x="7002462" y="3630613"/>
            <a:ext cx="1035050" cy="447675"/>
          </a:xfrm>
          <a:prstGeom prst="line">
            <a:avLst/>
          </a:prstGeom>
          <a:ln w="444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/>
          <p:cNvCxnSpPr/>
          <p:nvPr/>
        </p:nvCxnSpPr>
        <p:spPr>
          <a:xfrm rot="16200000" flipH="1">
            <a:off x="7672387" y="3671888"/>
            <a:ext cx="1009650" cy="368300"/>
          </a:xfrm>
          <a:prstGeom prst="line">
            <a:avLst/>
          </a:prstGeom>
          <a:ln w="444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/>
          <p:nvPr/>
        </p:nvCxnSpPr>
        <p:spPr>
          <a:xfrm rot="16200000" flipH="1">
            <a:off x="7917656" y="3425032"/>
            <a:ext cx="1036638" cy="860425"/>
          </a:xfrm>
          <a:prstGeom prst="line">
            <a:avLst/>
          </a:prstGeom>
          <a:ln w="444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346075" y="4875211"/>
            <a:ext cx="377983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There are 16 different outcomes. 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114800" y="4876800"/>
            <a:ext cx="390048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Each branch is a separate outcome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04800" y="5410200"/>
            <a:ext cx="2133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Here’s a list of all the outcomes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462214" y="5368925"/>
            <a:ext cx="95408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HHHH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479675" y="5699125"/>
            <a:ext cx="91440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HHHT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481264" y="6056313"/>
            <a:ext cx="91598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HHTH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482850" y="6426200"/>
            <a:ext cx="87788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HHTT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475039" y="5384800"/>
            <a:ext cx="91598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HTHH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490914" y="5715000"/>
            <a:ext cx="87788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HTHT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494088" y="6072188"/>
            <a:ext cx="87630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HTTH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495675" y="6442075"/>
            <a:ext cx="8382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HTTT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594225" y="5357813"/>
            <a:ext cx="91598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THHH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610100" y="5688013"/>
            <a:ext cx="87788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THHT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613275" y="6045200"/>
            <a:ext cx="87630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THTH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614863" y="6415089"/>
            <a:ext cx="8382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THTT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607050" y="5346700"/>
            <a:ext cx="87630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TTHH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622925" y="5675314"/>
            <a:ext cx="8382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TTHT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638800" y="6019800"/>
            <a:ext cx="83820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TTTH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654675" y="6389689"/>
            <a:ext cx="8001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TTTT</a:t>
            </a:r>
          </a:p>
        </p:txBody>
      </p:sp>
      <p:graphicFrame>
        <p:nvGraphicFramePr>
          <p:cNvPr id="72" name="Object 38">
            <a:extLst>
              <a:ext uri="{FF2B5EF4-FFF2-40B4-BE49-F238E27FC236}">
                <a16:creationId xmlns:a16="http://schemas.microsoft.com/office/drawing/2014/main" id="{0364E969-104D-4B73-90FD-759871F74E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9123256"/>
              </p:ext>
            </p:extLst>
          </p:nvPr>
        </p:nvGraphicFramePr>
        <p:xfrm>
          <a:off x="7010400" y="5638800"/>
          <a:ext cx="1922462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23" imgW="761760" imgH="253800" progId="Equation.DSMT4">
                  <p:embed/>
                </p:oleObj>
              </mc:Choice>
              <mc:Fallback>
                <p:oleObj name="Equation" r:id="rId23" imgW="761760" imgH="253800" progId="Equation.DSMT4">
                  <p:embed/>
                  <p:pic>
                    <p:nvPicPr>
                      <p:cNvPr id="72" name="Object 38">
                        <a:extLst>
                          <a:ext uri="{FF2B5EF4-FFF2-40B4-BE49-F238E27FC236}">
                            <a16:creationId xmlns:a16="http://schemas.microsoft.com/office/drawing/2014/main" id="{0364E969-104D-4B73-90FD-759871F74E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5638800"/>
                        <a:ext cx="1922462" cy="639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38">
            <a:extLst>
              <a:ext uri="{FF2B5EF4-FFF2-40B4-BE49-F238E27FC236}">
                <a16:creationId xmlns:a16="http://schemas.microsoft.com/office/drawing/2014/main" id="{CD4A8FE3-6687-407A-9FFF-B4B76357AA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5182083"/>
              </p:ext>
            </p:extLst>
          </p:nvPr>
        </p:nvGraphicFramePr>
        <p:xfrm>
          <a:off x="8991600" y="5486400"/>
          <a:ext cx="512763" cy="992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25" imgW="203040" imgH="393480" progId="Equation.DSMT4">
                  <p:embed/>
                </p:oleObj>
              </mc:Choice>
              <mc:Fallback>
                <p:oleObj name="Equation" r:id="rId25" imgW="203040" imgH="393480" progId="Equation.DSMT4">
                  <p:embed/>
                  <p:pic>
                    <p:nvPicPr>
                      <p:cNvPr id="73" name="Object 38">
                        <a:extLst>
                          <a:ext uri="{FF2B5EF4-FFF2-40B4-BE49-F238E27FC236}">
                            <a16:creationId xmlns:a16="http://schemas.microsoft.com/office/drawing/2014/main" id="{CD4A8FE3-6687-407A-9FFF-B4B76357AA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1600" y="5486400"/>
                        <a:ext cx="512763" cy="992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5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8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8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1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1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4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8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0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1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2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1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3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4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5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4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6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8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7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9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1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10820400" cy="7921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400" dirty="0"/>
              <a:t>Practice: a card is chosen from a deck of 52 cards.  What is the probability of getting each of the following events?</a:t>
            </a:r>
          </a:p>
        </p:txBody>
      </p:sp>
      <p:sp>
        <p:nvSpPr>
          <p:cNvPr id="3095" name="Text Box 5"/>
          <p:cNvSpPr txBox="1">
            <a:spLocks noChangeArrowheads="1"/>
          </p:cNvSpPr>
          <p:nvPr/>
        </p:nvSpPr>
        <p:spPr bwMode="auto">
          <a:xfrm>
            <a:off x="6608763" y="6613526"/>
            <a:ext cx="433003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4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51370"/>
              </p:ext>
            </p:extLst>
          </p:nvPr>
        </p:nvGraphicFramePr>
        <p:xfrm>
          <a:off x="628651" y="1266825"/>
          <a:ext cx="1408113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5" imgW="672840" imgH="253800" progId="Equation.DSMT4">
                  <p:embed/>
                </p:oleObj>
              </mc:Choice>
              <mc:Fallback>
                <p:oleObj name="Equation" r:id="rId5" imgW="672840" imgH="253800" progId="Equation.DSMT4">
                  <p:embed/>
                  <p:pic>
                    <p:nvPicPr>
                      <p:cNvPr id="307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1" y="1266825"/>
                        <a:ext cx="1408113" cy="53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690658"/>
              </p:ext>
            </p:extLst>
          </p:nvPr>
        </p:nvGraphicFramePr>
        <p:xfrm>
          <a:off x="552451" y="2279650"/>
          <a:ext cx="1516063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7" imgW="723600" imgH="253800" progId="Equation.DSMT4">
                  <p:embed/>
                </p:oleObj>
              </mc:Choice>
              <mc:Fallback>
                <p:oleObj name="Equation" r:id="rId7" imgW="723600" imgH="253800" progId="Equation.DSMT4">
                  <p:embed/>
                  <p:pic>
                    <p:nvPicPr>
                      <p:cNvPr id="307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1" y="2279650"/>
                        <a:ext cx="1516063" cy="53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634879"/>
              </p:ext>
            </p:extLst>
          </p:nvPr>
        </p:nvGraphicFramePr>
        <p:xfrm>
          <a:off x="547689" y="3292475"/>
          <a:ext cx="2020887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9" imgW="965160" imgH="253800" progId="Equation.DSMT4">
                  <p:embed/>
                </p:oleObj>
              </mc:Choice>
              <mc:Fallback>
                <p:oleObj name="Equation" r:id="rId9" imgW="965160" imgH="253800" progId="Equation.DSMT4">
                  <p:embed/>
                  <p:pic>
                    <p:nvPicPr>
                      <p:cNvPr id="307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9" y="3292475"/>
                        <a:ext cx="2020887" cy="53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6015444"/>
              </p:ext>
            </p:extLst>
          </p:nvPr>
        </p:nvGraphicFramePr>
        <p:xfrm>
          <a:off x="579438" y="4494213"/>
          <a:ext cx="2208212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1" imgW="1054080" imgH="253800" progId="Equation.DSMT4">
                  <p:embed/>
                </p:oleObj>
              </mc:Choice>
              <mc:Fallback>
                <p:oleObj name="Equation" r:id="rId11" imgW="1054080" imgH="253800" progId="Equation.DSMT4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8" y="4494213"/>
                        <a:ext cx="2208212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 descr="deck of cards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867400" y="1447800"/>
            <a:ext cx="4311650" cy="19034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0150400"/>
              </p:ext>
            </p:extLst>
          </p:nvPr>
        </p:nvGraphicFramePr>
        <p:xfrm>
          <a:off x="2155825" y="1206500"/>
          <a:ext cx="1169988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4" imgW="558720" imgH="393480" progId="Equation.DSMT4">
                  <p:embed/>
                </p:oleObj>
              </mc:Choice>
              <mc:Fallback>
                <p:oleObj name="Equation" r:id="rId14" imgW="558720" imgH="393480" progId="Equation.DSMT4">
                  <p:embed/>
                  <p:pic>
                    <p:nvPicPr>
                      <p:cNvPr id="1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825" y="1206500"/>
                        <a:ext cx="1169988" cy="82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128320"/>
              </p:ext>
            </p:extLst>
          </p:nvPr>
        </p:nvGraphicFramePr>
        <p:xfrm>
          <a:off x="2209800" y="1266825"/>
          <a:ext cx="103663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6" imgW="495000" imgH="203040" progId="Equation.DSMT4">
                  <p:embed/>
                </p:oleObj>
              </mc:Choice>
              <mc:Fallback>
                <p:oleObj name="Equation" r:id="rId16" imgW="495000" imgH="203040" progId="Equation.DSMT4">
                  <p:embed/>
                  <p:pic>
                    <p:nvPicPr>
                      <p:cNvPr id="1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266825"/>
                        <a:ext cx="1036638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4733922"/>
              </p:ext>
            </p:extLst>
          </p:nvPr>
        </p:nvGraphicFramePr>
        <p:xfrm>
          <a:off x="3352800" y="1155700"/>
          <a:ext cx="717550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8" imgW="342720" imgH="393480" progId="Equation.DSMT4">
                  <p:embed/>
                </p:oleObj>
              </mc:Choice>
              <mc:Fallback>
                <p:oleObj name="Equation" r:id="rId18" imgW="342720" imgH="393480" progId="Equation.DSMT4">
                  <p:embed/>
                  <p:pic>
                    <p:nvPicPr>
                      <p:cNvPr id="1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155700"/>
                        <a:ext cx="717550" cy="82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455460"/>
              </p:ext>
            </p:extLst>
          </p:nvPr>
        </p:nvGraphicFramePr>
        <p:xfrm>
          <a:off x="4130676" y="1165225"/>
          <a:ext cx="665163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20" imgW="317160" imgH="393480" progId="Equation.DSMT4">
                  <p:embed/>
                </p:oleObj>
              </mc:Choice>
              <mc:Fallback>
                <p:oleObj name="Equation" r:id="rId20" imgW="317160" imgH="393480" progId="Equation.DSMT4">
                  <p:embed/>
                  <p:pic>
                    <p:nvPicPr>
                      <p:cNvPr id="1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0676" y="1165225"/>
                        <a:ext cx="665163" cy="82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224743"/>
              </p:ext>
            </p:extLst>
          </p:nvPr>
        </p:nvGraphicFramePr>
        <p:xfrm>
          <a:off x="2155825" y="2160588"/>
          <a:ext cx="1169988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2" imgW="558720" imgH="393480" progId="Equation.DSMT4">
                  <p:embed/>
                </p:oleObj>
              </mc:Choice>
              <mc:Fallback>
                <p:oleObj name="Equation" r:id="rId22" imgW="558720" imgH="393480" progId="Equation.DSMT4">
                  <p:embed/>
                  <p:pic>
                    <p:nvPicPr>
                      <p:cNvPr id="1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825" y="2160588"/>
                        <a:ext cx="1169988" cy="823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8060356"/>
              </p:ext>
            </p:extLst>
          </p:nvPr>
        </p:nvGraphicFramePr>
        <p:xfrm>
          <a:off x="2209800" y="2251075"/>
          <a:ext cx="114300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3" imgW="545760" imgH="177480" progId="Equation.DSMT4">
                  <p:embed/>
                </p:oleObj>
              </mc:Choice>
              <mc:Fallback>
                <p:oleObj name="Equation" r:id="rId23" imgW="545760" imgH="177480" progId="Equation.DSMT4">
                  <p:embed/>
                  <p:pic>
                    <p:nvPicPr>
                      <p:cNvPr id="1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251075"/>
                        <a:ext cx="1143000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7029131"/>
              </p:ext>
            </p:extLst>
          </p:nvPr>
        </p:nvGraphicFramePr>
        <p:xfrm>
          <a:off x="3392488" y="2136775"/>
          <a:ext cx="717550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5" imgW="342720" imgH="393480" progId="Equation.DSMT4">
                  <p:embed/>
                </p:oleObj>
              </mc:Choice>
              <mc:Fallback>
                <p:oleObj name="Equation" r:id="rId25" imgW="342720" imgH="393480" progId="Equation.DSMT4">
                  <p:embed/>
                  <p:pic>
                    <p:nvPicPr>
                      <p:cNvPr id="1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2488" y="2136775"/>
                        <a:ext cx="717550" cy="82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739446"/>
              </p:ext>
            </p:extLst>
          </p:nvPr>
        </p:nvGraphicFramePr>
        <p:xfrm>
          <a:off x="4183063" y="2133600"/>
          <a:ext cx="558800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7" imgW="266400" imgH="393480" progId="Equation.DSMT4">
                  <p:embed/>
                </p:oleObj>
              </mc:Choice>
              <mc:Fallback>
                <p:oleObj name="Equation" r:id="rId27" imgW="266400" imgH="393480" progId="Equation.DSMT4">
                  <p:embed/>
                  <p:pic>
                    <p:nvPicPr>
                      <p:cNvPr id="1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063" y="2133600"/>
                        <a:ext cx="558800" cy="82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130118"/>
              </p:ext>
            </p:extLst>
          </p:nvPr>
        </p:nvGraphicFramePr>
        <p:xfrm>
          <a:off x="2497139" y="3133725"/>
          <a:ext cx="1169987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29" imgW="558720" imgH="393480" progId="Equation.DSMT4">
                  <p:embed/>
                </p:oleObj>
              </mc:Choice>
              <mc:Fallback>
                <p:oleObj name="Equation" r:id="rId29" imgW="558720" imgH="393480" progId="Equation.DSMT4">
                  <p:embed/>
                  <p:pic>
                    <p:nvPicPr>
                      <p:cNvPr id="1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7139" y="3133725"/>
                        <a:ext cx="1169987" cy="82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774656"/>
              </p:ext>
            </p:extLst>
          </p:nvPr>
        </p:nvGraphicFramePr>
        <p:xfrm>
          <a:off x="2630488" y="3236913"/>
          <a:ext cx="957262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0" imgW="457200" imgH="177480" progId="Equation.DSMT4">
                  <p:embed/>
                </p:oleObj>
              </mc:Choice>
              <mc:Fallback>
                <p:oleObj name="Equation" r:id="rId30" imgW="457200" imgH="177480" progId="Equation.DSMT4">
                  <p:embed/>
                  <p:pic>
                    <p:nvPicPr>
                      <p:cNvPr id="1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488" y="3236913"/>
                        <a:ext cx="957262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2387800"/>
              </p:ext>
            </p:extLst>
          </p:nvPr>
        </p:nvGraphicFramePr>
        <p:xfrm>
          <a:off x="3733800" y="3124200"/>
          <a:ext cx="717550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32" imgW="342720" imgH="393480" progId="Equation.DSMT4">
                  <p:embed/>
                </p:oleObj>
              </mc:Choice>
              <mc:Fallback>
                <p:oleObj name="Equation" r:id="rId32" imgW="342720" imgH="393480" progId="Equation.DSMT4">
                  <p:embed/>
                  <p:pic>
                    <p:nvPicPr>
                      <p:cNvPr id="2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124200"/>
                        <a:ext cx="717550" cy="82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769134"/>
              </p:ext>
            </p:extLst>
          </p:nvPr>
        </p:nvGraphicFramePr>
        <p:xfrm>
          <a:off x="4524375" y="3133725"/>
          <a:ext cx="558800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4" imgW="266400" imgH="393480" progId="Equation.DSMT4">
                  <p:embed/>
                </p:oleObj>
              </mc:Choice>
              <mc:Fallback>
                <p:oleObj name="Equation" r:id="rId34" imgW="266400" imgH="393480" progId="Equation.DSMT4">
                  <p:embed/>
                  <p:pic>
                    <p:nvPicPr>
                      <p:cNvPr id="2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375" y="3133725"/>
                        <a:ext cx="558800" cy="82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3784470"/>
              </p:ext>
            </p:extLst>
          </p:nvPr>
        </p:nvGraphicFramePr>
        <p:xfrm>
          <a:off x="2820989" y="4337050"/>
          <a:ext cx="1169987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6" imgW="558720" imgH="393480" progId="Equation.DSMT4">
                  <p:embed/>
                </p:oleObj>
              </mc:Choice>
              <mc:Fallback>
                <p:oleObj name="Equation" r:id="rId36" imgW="558720" imgH="393480" progId="Equation.DSMT4">
                  <p:embed/>
                  <p:pic>
                    <p:nvPicPr>
                      <p:cNvPr id="2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0989" y="4337050"/>
                        <a:ext cx="1169987" cy="82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87937"/>
              </p:ext>
            </p:extLst>
          </p:nvPr>
        </p:nvGraphicFramePr>
        <p:xfrm>
          <a:off x="2927350" y="4413251"/>
          <a:ext cx="1011238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7" imgW="482400" imgH="203040" progId="Equation.DSMT4">
                  <p:embed/>
                </p:oleObj>
              </mc:Choice>
              <mc:Fallback>
                <p:oleObj name="Equation" r:id="rId37" imgW="482400" imgH="203040" progId="Equation.DSMT4">
                  <p:embed/>
                  <p:pic>
                    <p:nvPicPr>
                      <p:cNvPr id="2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350" y="4413251"/>
                        <a:ext cx="1011238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3656665"/>
              </p:ext>
            </p:extLst>
          </p:nvPr>
        </p:nvGraphicFramePr>
        <p:xfrm>
          <a:off x="2549525" y="5214938"/>
          <a:ext cx="71755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39" imgW="342720" imgH="393480" progId="Equation.DSMT4">
                  <p:embed/>
                </p:oleObj>
              </mc:Choice>
              <mc:Fallback>
                <p:oleObj name="Equation" r:id="rId39" imgW="342720" imgH="393480" progId="Equation.DSMT4">
                  <p:embed/>
                  <p:pic>
                    <p:nvPicPr>
                      <p:cNvPr id="2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525" y="5214938"/>
                        <a:ext cx="717550" cy="823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1187198"/>
              </p:ext>
            </p:extLst>
          </p:nvPr>
        </p:nvGraphicFramePr>
        <p:xfrm>
          <a:off x="3313113" y="5224463"/>
          <a:ext cx="665162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41" imgW="317160" imgH="393480" progId="Equation.DSMT4">
                  <p:embed/>
                </p:oleObj>
              </mc:Choice>
              <mc:Fallback>
                <p:oleObj name="Equation" r:id="rId41" imgW="317160" imgH="393480" progId="Equation.DSMT4">
                  <p:embed/>
                  <p:pic>
                    <p:nvPicPr>
                      <p:cNvPr id="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3113" y="5224463"/>
                        <a:ext cx="665162" cy="823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275422"/>
            <a:ext cx="10439401" cy="58500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sz="2500" dirty="0"/>
              <a:t>Calculating Probabilities using Complements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0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04800" y="1035053"/>
                <a:ext cx="11201399" cy="2774948"/>
              </a:xfrm>
            </p:spPr>
            <p:txBody>
              <a:bodyPr>
                <a:normAutofit/>
              </a:bodyPr>
              <a:lstStyle/>
              <a:p>
                <a:r>
                  <a:rPr lang="en-CA" sz="2500" dirty="0"/>
                  <a:t>The complement of an event is the probability that it will NOT occur</a:t>
                </a:r>
              </a:p>
              <a:p>
                <a:r>
                  <a:rPr lang="en-CA" sz="2500" dirty="0"/>
                  <a:t>Since the sum of all outcomes is equal to 100%, the sum of event “A” occurring and NOT occurring will be equal to 100%</a:t>
                </a:r>
              </a:p>
              <a:p>
                <a:r>
                  <a:rPr lang="en-CA" sz="2500" dirty="0"/>
                  <a:t>P(A) – the probability that event “A” will occur</a:t>
                </a:r>
              </a:p>
              <a:p>
                <a14:m>
                  <m:oMath xmlns:m="http://schemas.openxmlformats.org/officeDocument/2006/math">
                    <m:r>
                      <a:rPr lang="en-US" sz="2900" b="0" i="1" dirty="0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CA" sz="29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en-CA" sz="2900" i="1" dirty="0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900" b="0" i="1" dirty="0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acc>
                      </m:e>
                    </m:d>
                    <m:r>
                      <a:rPr lang="en-CA" sz="25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sz="2500" dirty="0"/>
                  <a:t>– </a:t>
                </a:r>
                <a:r>
                  <a:rPr lang="en-CA" sz="2500" i="1" dirty="0"/>
                  <a:t>“Complement of Event A”</a:t>
                </a:r>
                <a:r>
                  <a:rPr lang="en-CA" sz="2500" dirty="0"/>
                  <a:t> - the probability that event “A” will NOT occur</a:t>
                </a:r>
                <a:br>
                  <a:rPr lang="en-CA" sz="2500" dirty="0"/>
                </a:br>
                <a:endParaRPr lang="en-CA" sz="500" dirty="0"/>
              </a:p>
            </p:txBody>
          </p:sp>
        </mc:Choice>
        <mc:Fallback xmlns="">
          <p:sp>
            <p:nvSpPr>
              <p:cNvPr id="1030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04800" y="1035053"/>
                <a:ext cx="11201399" cy="2774948"/>
              </a:xfrm>
              <a:blipFill>
                <a:blip r:embed="rId4"/>
                <a:stretch>
                  <a:fillRect l="-272" t="-1978" b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31" name="Text Box 5"/>
          <p:cNvSpPr txBox="1">
            <a:spLocks noChangeArrowheads="1"/>
          </p:cNvSpPr>
          <p:nvPr/>
        </p:nvSpPr>
        <p:spPr bwMode="auto">
          <a:xfrm>
            <a:off x="6608763" y="6613526"/>
            <a:ext cx="433003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5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2B56DEA-EC12-4294-B595-530D2DCAF2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699820"/>
              </p:ext>
            </p:extLst>
          </p:nvPr>
        </p:nvGraphicFramePr>
        <p:xfrm>
          <a:off x="3276600" y="3505200"/>
          <a:ext cx="3505200" cy="786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6" imgW="1358640" imgH="304560" progId="Equation.DSMT4">
                  <p:embed/>
                </p:oleObj>
              </mc:Choice>
              <mc:Fallback>
                <p:oleObj name="Equation" r:id="rId6" imgW="1358640" imgH="3045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2B56DEA-EC12-4294-B595-530D2DCAF2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76600" y="3505200"/>
                        <a:ext cx="3505200" cy="786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8BB64369-35CB-405E-9D49-D703A3BD512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8600" y="4343400"/>
                <a:ext cx="11201399" cy="114300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500" dirty="0"/>
                  <a:t>Sometimes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CA" sz="28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en-CA" sz="28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i="1" dirty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acc>
                      </m:e>
                    </m:d>
                  </m:oMath>
                </a14:m>
                <a:r>
                  <a:rPr lang="en-US" sz="2500" dirty="0"/>
                  <a:t> is much easier to calculate than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CA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</m:oMath>
                </a14:m>
                <a:r>
                  <a:rPr lang="en-US" sz="2500" dirty="0"/>
                  <a:t> , if that’s the case, then we can use: </a:t>
                </a:r>
                <a:endParaRPr lang="en-CA" sz="500" dirty="0"/>
              </a:p>
            </p:txBody>
          </p:sp>
        </mc:Choice>
        <mc:Fallback xmlns="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8BB64369-35CB-405E-9D49-D703A3BD51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343400"/>
                <a:ext cx="11201399" cy="1143000"/>
              </a:xfrm>
              <a:prstGeom prst="rect">
                <a:avLst/>
              </a:prstGeom>
              <a:blipFill>
                <a:blip r:embed="rId8"/>
                <a:stretch>
                  <a:fillRect l="-327" t="-1604" r="-1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A3227AC-9639-46C1-A43C-2DD0B8B7A0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7667240"/>
              </p:ext>
            </p:extLst>
          </p:nvPr>
        </p:nvGraphicFramePr>
        <p:xfrm>
          <a:off x="3276600" y="5257800"/>
          <a:ext cx="2749550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9" imgW="2749650" imgH="780981" progId="Equation.DSMT4">
                  <p:embed/>
                </p:oleObj>
              </mc:Choice>
              <mc:Fallback>
                <p:oleObj name="Equation" r:id="rId9" imgW="2749650" imgH="780981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A3227AC-9639-46C1-A43C-2DD0B8B7A0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276600" y="5257800"/>
                        <a:ext cx="2749550" cy="781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ca6bf3abc8c515d48857a5c5328843bb275e6"/>
  <p:tag name="ISPRING_RESOURCE_PATHS_HASH_2" val="c79921689baa2b4e95317cde8ee06b218608381"/>
  <p:tag name="ISPRING_RESOURCE_PATHS_HASH_PRESENTER" val="99db52f0b8973f6cf839de03402e7e61227d71"/>
  <p:tag name="ISPRING_ULTRA_SCORM_COURSE_ID" val="F0BDFA36-A5F4-47EA-BC0F-0651B56CABBA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BQEQUo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BQEQUoZjuBKjAQAAEwVAAAnAAAAdW5pdmVyc2FsL2ZsYXNoX3B1Ymxpc2hpbmdfc2V0dGluZ3MueG1szVhbcxo3FH7nV2i2k8cYO7VbxwN4sL2MmXArrJtkOh1G7B5Y1VppI2kh5Km/pj+sv6RHyGAwvohmyHj8gNGe7zsXnRtbOf+acTIFpZkU1eDo4DAgIGKZMDGpBjdR4+1pQLShIqFcCqgGQgbkvFaq5MWIM50OwBgU1QRphD7LTTVIjcnPyuXZbHbAdK7sU8kLg/z6IJZZOVegQRhQ5ZzTOX6YeQ46qJVKhFTcUVsmBQfCEjRBMGsd5Q1OdRqUndiIxrcTJQuRXEouFVGTUTX46bRu/5YyjuqKZSCsc7qGh/bYnNEkYdYeygfsG5AU2CRFw48OjwMyY4lJq8G7Y0uD4uVtmgW5c4JamkuJ3ghzx5+BoQk11H11ChWMQWFYQdeMKgBJN87WJA18NasDd5TMBc1YHOETYkNVDa6iYT9shP2wcxkOb/otZ6o3ImpGrdALM2g1r8JhpxuFg+F11G7tDIrCT9EOoF0t86bv9cNB2InC/vCi2d0R4W/UPSZs15utHTEfw4tBM9pVU6fe3hXSu+52/DDXn3thv9XsfBhG3W4ravbuUYscXsvWSnkz8StYILJQG+m9LPxeKo18kOUaDDYeTtUEItlgWI5jyjUE5K8cJr8VlDMztyWK/ekWIK/rHGLTt/VXDWxNBfd0jhBNQ2VrxX2yKu73xxvel536Nc8eN7RCjaFxio3ALOt4/WQpNZZio4TtdzKSPFm5BNkIkg7NYK29DW6ZaKDkUUDGeBEcna0rRnlAmEHn4xVYFyNtmFk01Ma6JEEubNxA2oOtYMQpVeiiXj+/i7vtYXHtj440oP90sXBHT4mGIiFXis6wsfuI90D4iF3jNXF7VaC8jFBU7yBJ6pz7CPeXSesj3KbqFhSJpORe8r1lWpGmGEsv2zPKvOz+CCPNDPiIXjAv1d3CcCa8GBep42WlLHhC5rIgnN0CMZJgRIoM/0uBrE9UMlYyW5zi0DdEc4ZpPWUwg+TcR9FnVJEViMR9I+dgnIYvBftGRjCWCnmBTjGB8Zxpx3+wE3FOtb4npUsb37i51OxchZ/eWAdpMqU443cjx64CWW72wU/RdyFRBecSo7lGgZGJaYGlYu8nYclCzMdNb90pnS4u3V7kghSvm6E9jhMfxNj/mCjAlzCmgkjB54TGWLLaptCUyULjiUsWR63/l4EOSphYmDrBNo3KVOLXdA6P3v18fPLLr6fvzw7K//79z9tnQXezt8ep1eaG7+WzG5s38sF2+ALuiS3MD/VgF3sB9ORG5o3b1cxntjNv5CM7mjf24abmDdza115APrO1bWEbUmW23SRb9/n4An+3Lm3vE5Wy3XMeX3sW+9lr3HoGYb1/eU0w0jetaHDmN+wIBixOsTWM7e9Pr8HfD3/34sZge/WqcOBF1/Ua9B88FyM7qHtrQ9rLBJyyEzfScc5yluGSkvywBvo97eyp9N9nJ9xbh/ghVf5dP25ci9hTlQNVcYpJtLfEe/VddJ/hfU0Rc99WryQ23kGsftdvvrSzTzImWIZxtCvf6k1f7eT4sFJ+/FGphGybb0Brpf8AUEsDBBQAAgAIABQEQUohUYoetgIAAFEKAAAhAAAAdW5pdmVyc2FsL2ZsYXNoX3NraW5fc2V0dGluZ3MueG1slVZtb9sgEP6+XxFl3+PuNZ1EI6VpJlXq1mqt+h3bFxsFgwU4Xf79wEANiR17OVUKd89zd9wLKZJ7wlYfZjOUccrFMyhFWCGNxutmJL+Zp41SnC0yzhQwtWBcVJjOVx9/th+UtMgxFj+AmMrZ4Qy6MMv2M4XiYnxbGhkiZLyqMTs+8IIvUpztC8Eblo+mVh5rEJSwvUZe/VhutoMBKJHqXkEV5bS9NjKNUguQEkxK37dGRlkUp0B9pKv2M5HThbp8+xPagUiiWtr6k5EhWo0LiIt8vTYyjGfae9yVpZHLBAV/lYZ++WxkEErxEUTs/O6rkUEGr5v6f2akFrwwBY05l5v4zqEc53r9TFZXRkYJ5kIm0GgXXHnau94FIPc13Htk1lVw+mTqevIgmKanFFZKNIASf7I2WfK3x0bp/YDVDlOpAaGqAz3ppJ9wI72bWNfh/sAbYXnoy2k6yCunTQUbm3DgLtZ3+M3mtn0rQqfvuiBDAQenDFLslB3yt67rGTJQdshnSnJ4ZPR4Bj+1WI7v8S123bxcfm0FhvUxd1Z/8lYT6cFsrgxCO4XHVDyHlTTpvJAKTNtQ0upsSslZTojhAymwIpz9Mrj02F5GouTE4Eatf7CQIopC37y1OepXOuxXex4fR/uj0N3NnmdKv+E3c6wUzspK/yjJ+czx9JJoN/Okn2FeSQ0Hcc92fCKnwmIP4oVzOjUK4wqmYrldrAE0SoICoKS/wsj56Cs9a6oUxFZ3jIAfmVhncSUpSqr/1CuBN8i90TVswGqpqtT+GCb0HR5o3AAAFlnpJ9YerKVqqCIUDuD3PlC0Vx66G5J6QoeGba0eYKeCDXGKk3EMNqibRvdIdGMSTm1s6CG86qz6GdYST7zDxSOvcCrbi0VLP/Ym+5fMjF4Isgo3TJFrbT8voVaafyX/AVBLAwQUAAIACAAUBEFK5yungGEEAABdFAAAJgAAAHVuaXZlcnNhbC9odG1sX3B1Ymxpc2hpbmdfc2V0dGluZ3MueG1szVjdcho3FL73U2i2k8uAnTqt4wE82F4PTDAQWDfJdDqM2D2wqrXSVtJCyFWfpg+WJ+kRMhiMf7Rt7HZ8gTl7vk/nHJ2/pXbyJeNkBkozKerBQWU/ICBimTAxrQdX0cXro4BoQ0VCuRRQD4QMyEljr5YXY850OgRjUFUTpBH6ODf1IDUmP65W5/N5helc2aeSFwb5dSWWWTVXoEEYUNWc0wV+mEUOOmjs7RFSc6JLmRQcCEvQBMGsdZS3TMaDqtMa0/h6qmQhkjPJpSJqOq4HPxw17d9KxzGdswyE9U03UGjF5pgmCbPmUD5kX4GkwKYp2n2wfxiQOUtMWg/eHFoaVK/u0izJnQ/U0pxJdEaYG/4MDE2ooe6rO1DBBBRGFXTDqAKQdEu2oWngi1kLnChZCJqxOMInxEaqHpxHo0F4EQ7C7lk4uhp0nKneiKgddUIvzLDTPg9H3V4UDket6LJTGhSFn6ISoLKWedP3B+Ew7EbhYHTa7pVE+Bt1iwkvm+1OSczH8HTYjsqe1G1eloX0W72uH6b1uR8OOu3u+1HU63Widv8WtczhjWytVbcTv4YFIgu1ld6ruu+n0sg7Wa7BYN/hVE0hkhcMy3FCuYaA/J7D9ENBOTMLW6LYnq4B8qbOITYDW3/1wNZUcEvnCNE0PGyjuN+ui/vd4Zb3VXf8hmf3G1qjxtA4xUZgVnW8KVlpTaTYKmH7nYwlT9YuTTDSHL1pKkZ5QJhB7+L1U2NjYC4Yxzuw2IPKRJgd9+KUKjRab8pvImm7Utz4tSsN6N+cd070kGooEnKu6Bw7tY96H4SPWgsDz23wQXkZoaguoUmanPsoD1Zp6KN8SdU1KBJJyb30+6tEIW0xkV62Z5R52f0RxpoZ8FE9ZV5H9wrDmfBiXKaOl5Wy4AlZyIJwdg3ESIIRKTL8LwWyOSPJRMlsKeVUG6I5S4DMGMwhOfE56DMekRWIxAUi52DcCX8U7CsZw0Qq5AU6wwRGOdOOv1KKOKda35LSlY2v3KRpd8/DT6+sgzSZUZza5cixT0CWm+fgp+i7kHgE5xKjuUGBkYlpgaVi7ydhyVLNx03vs1M6W166vcglKV43Q3scJz6IsX8xUYAvYUwFkYIvCI2xZLVNoRmThUaJSxZHrf+RgQ5KmFiaOsW1Eg9TiV/T2T948+Ph259+Pnp3XKl++/Ov14+CbqZpn1N7mhunZ4/uYN7IO/veE7gH9io/1J3t6gnQgzuWN66smY/sW97Ie7Yub+zd3csbuLOBPYF8ZA/bwV5Ildl2k+zc5/0r+c0CtLtP1Kp2+7h/kVluXC+zxwzD5uCsRTB2V51oeOw3vgiGIE6x2Cf2HdFrlA/CX7y4MXxe3SccetH1vEb3e89Vx47e/sbY9TIB5+bUDWmcnJxluHYkL9YS/02Deiihn7O3PVvNv0jdPv4C4qr6e9UtUBWnmBbPlkr/faf7rgH7P8XAfVu/2m+9y6/fj7d//NpD+fZPgo29vwFQSwMEFAACAAgAFARBSlGmpFOsAQAAQwYAAB8AAAB1bml2ZXJzYWwvaHRtbF9za2luX3NldHRpbmdzLmpzjZTJTsMwEIbvfYrIXFFV1hZuFS0SEgckuCEObjpNozqeyHZCS8W7k3G32LEBz8WefP5niTzbXtIslrLkPtnavT2/uGfrA/IZVcG56xcRf0F+pkU+h7e8AJFLYB5SH64e3d8nIiTMpBWdbV5JVrf0GNKXBRe6jZcBCRXw6dDlOgB+Bnzr0OUvp7R9WbuSWn2eVcag7KcoDUjTl6gKbhl29mhXu0IPxhrUH+iCp+CIDu2KkSfFmyFZm0uxKLncPGOG/RlPV5nCSs5j8ZebElTzx1c7YHA3fJg6ciLX5slA4QeejsjiZKlAa9jHvZ2SBWHBZyBaugO7fkEd4W5BHl3nOjcHenxB1qZLnkGnS6MxmYvJRqvTzSFZlzOwNjvi6pLMIQTfgOpITa7JHBDLqvzHDywVZtSRDtrt+REVyOe5zPahB2RBjpIl2Vj3ToXa9CfMeULoPaFl6PUVsdEReveezxwFnbjai/scuBqdWH5+8WEVHELdbIw/SOj8njBuDE+XRTMfmuFIPQfd7EE9yQWSo+BqBeoNUdjvEg3YDVbGDujkwy8nOhV3+fS+fwBQSwMEFAACAAgAFARBShra6juqAAAAHwEAABoAAAB1bml2ZXJzYWwvaTE4bl9wcmVzZXRzLnhtbJ2PMQ/CIBCFd34FuV2wW9MA3UzcHHQ2FVFJ6NFw1PrzhdQYZ4dL7l3e915O9a8x8KdL5CNqaMQWuEMbrx7vGk7H3aYFTnnA6xAiOg0YgfeGKd+0eEiOXCZeIpA0PHKeOimXZRGeplQSKIY5l2ASNo6yzBhRVlJOKwor2/m/6M8NDGOcq8vsQ96jKXtRq4VTshoqc3YoPN4iyGpQ8uuuys6US0URSv48ZtgbUEsDBBQAAgAIABQEQUpvwsmzbgAAAHMAAAAcAAAAdW5pdmVyc2FsL2xvY2FsX3NldHRpbmdzLnhtbA3MMQ7CMAxA0b2nsLy3wMbQtBJIbGWhHMBKDERybNRYCG5Ptj88/XH+FoEPbzWbBjwMewTWaCnrM+B9vfRHhOqkicSUA6ohzFM3ikWSG7s3WOEt9ONt5dLC+UqlydN5IX8NkaCHpQ0fmRPupu4PUEsDBBQAAgAIADMDgU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BQEQUqxh8dfkwoAABdaAAApAAAAdW5pdmVyc2FsL3NraW5fY3VzdG9taXphdGlvbl9zZXR0aW5ncy54bWztXOtu47oR/t+nIBwcoAWK+CJfC68KXejEWEf2sbTJbovCYGwmFiJLPpLs3Rz4R5+mD9Yn6ZCSYkmRFSmbbne3ipAgIucbksPhDMkvztB7MG1l5/nOxvyd+KZj69T3TfveE/+A0HDpWI47c6lHfV6QLEI22dB3Nc+xiFtDnk/sFXFX72p3xPJoLZCPEMiEitud7zv2+dKxfWr757bjbohVQ3ti7UCP0oCnVn8Z5+yp+4Qa8a882B1Z0nRbo440kBovohIttUb9lixlYpbOZkvsx4lz75zfkuXDvevs7FWRPq4ft9S1TPvh2ExX6p8QtkzPH/t0k9E5dYTVUasAagtT59Fj3wZSR+4O8oEWuaVWsr22yp4isHSDOcZIIfemZ/oxZK/bbw6amcgtuadZlhcanW5XPgGxoY0MzKDdHAmDHIxPv/hHQ7Q6zc4JaYs8UjerCayqHfnESJztbpvpRNKoP+pkY1znnlk5C9ZrdKXOKB9mOWQFa/7YvdaoN1LyMWxwrLmjqbuDlpLdUNJgCc8Z1mMBhcecejroBIpuTHvlfB7bd04IjOKNwmo9sYECx0L9ntRX+/DWltst1GvjFu4jFXcUqBsI6kBQoE5tNZVhPaUi0OvSJQSZbK3DeqL2OWBse9T1x/aKfhGFpHS8KjmCCxfMD3Ke2G2z5xC1euCmaqN2s9Pr4ENLEgShi5SO2lQbh15v0JOaCDfanYZwkPstoSWgZqfTHHQPzV6rI8DbaNAFLW086KJ2r91uqYcWbgEaSZKstpRDTxg0mxK0hvsD5TAayb1GAzWbTaGtHjpdYSQ3EEgLoEMS+syAgirIQvcgyVKzL6CRMpJH7QNWcVfpoH4LdxuNQ1uWhUbjaNzj6OLmOpYWHk5kzhcUZk5BZu3R25LONVzuXBeEDboBL/cpuiUe1Xiuk5Ur4q/PlyTwX5BkqTMSfMqRidKnBcHSpaizbDms898TKyWeeAtmTvGswZNmOIoiSB7ExbPAvwrg4skTYDxtFoWFbQV5Mw90In0W6eYxf0JDPHPmSWckUPEsSJ3FYVFCE8+C3FkIGUuh4lkQAkvgjk2+bJETSVQ8C9JnHjSdRcWzIH/mY1JpFMzCE+jLIJ4WwBo8g+aKP0uk4lmQQnNR6UwK1uM5NBeUkUrBdDyJFsJFuRR6yLNoIdBTMgWL8zSah4rMluVE4Ws6lgw30ApMbjy4hEVc5UxeKNOrmaR9WkymF9OFPL6oiUqwKhFbln9sdftfmp3un4b1EFdQk34lTSZJXYgr6zSK6dKM+XSyAIV4stDwR6Mmsp+lodMPxmSs4ZoY/lJawWyOr2si+1kE+mE+x5qx0CdjFS/G+kKbGtwuE2xgtSZ+cnZoTfYU+Q7am/Qz8tcUQXg2XYo8y1zxChayTXtHC7SnzqWbsXaxMKbTib7AmhqV1ERsr5Dqks/gDuUVzSUdz0GHCwnQfR18weefa0CSZZVWcjm+uJzAt8E6cmnery349l/RmxnWYP6oXQB4hXVdusALefoRZg48bloSNH0Pjva+JOgT1sEzsF4ApknX4wvJGE815lxzrBvzsfLkWUtiI8e2HhFZLgGHIHvsTWfnQQlzNroKfMwr3ZCOf/0Abj2WJhkuHOhEps2d+d7cU+iFuyo0U7CsFKyyufr1w/hvi5E0nmB1AZOnTm8WBl/1rD0Cy8N2fEQsy2HDgKbJak/sJWzR6JLswMUeQWxlrrjYlsDgWWd+25m/I+KHS+uXcFVqKv74y/lX925sTCCs3BDXLrbEUtoSkeH5kDewlYSuQz7f+i+NJWaP87fqyBuMbibp+smhFZmjrx9XqguvGJQOfo/nkBghHMimUwqEr8BjIAZuiGmVAo61ETTHj8Kwe3cRO6CUUqBNQx2ag75CzTXMRaIj1zBH5VTcYFkfG8zq9JZtSAuA+ewFfpDtO+zYYFE4nz35zy29cyBGWJTsYWah3PQChzp/XXtlHSWKxCxexkN7qEiDbt3zW1YEHbPMDduZF1P74QpH1gzCccIkN87OWvHYZ5kPPCTDVO02gWW2wbQF7d65zoaXWsSLFluQFP76lR0JhjgP2p3F2iygV8fSXLlcKJKmYLZbZEvdKo4DN2c9mxj6YiLJTAP4+4b4yzUkpDu2hy+uK9jtqXgkgb7QvDol7nL973/+q7iaVH+CUhSW/qWsHljFLI7hJ31/1xyfev8ooMeQ5CSUvxQEhpvlCFp878y9IbSlZBiScnkFDqNz/3B27rLQ5iOu5Eqav4cwwrdyNfGKuA8QhgzHscoq4sNnDuKX7sPxDLHzLdOmJeFfHdfZ4I3xbCGpKj9cwUKxzOVDkB5XiKDwHgVZcMoqoU+5lDQIVCmVdGX65XXyVBHFBFiXwftxVe4zM8dTwfHECidiZ+cnDsC27zrWjF0dPL8rAwF203FrUdF32ZkpeotLeGvnczh3IiephvV4UVp0Bn2YsV1lqDJZlpaeUzhjrWKiYUFa7tqxIEIqwWhi4snyNEpRZH6zFu/3U9mzjsOGP6yK9fxYmJbX6Bf/mXysMC2vs7QxhRPGM1C6Jo6Mbjtk4sbLi8wcyFCbQGFk3+gtKcN6MGG3Xl6sS2FBUnLjrKjIs59hbmi4mFlZvMP1Ez0e2k95/Iphbh/18DyVqjg6bz3fe4e+6Vv0tGvzccACjM8+f8/y/1AmawEEt7NpYwSlyH/c0nc1OGuQ5XrD7sprKNTxrsbMeaR2snDbKJqxYFYKueHBnMfyUjibhfAYIqCdcyFOsNLzQcP6MzMN63kTNAzVnp4/e7e5pS4GFzBp5JvJsrj0OrrluOYbsyTsRGUc769BtQ2HjQgTK0h4Fd/WREsleInXb3aWb1p0T6MwFSuImSZ/9EMPlka+Z0v+hN75cd8OS0ovgTDOHR0xLp2sOAnjZ5tMXFBTLuX45Nbjo88IVVHeOcaqjEwUhWjm7PHo7PipWa9nNAWyp6w/rMczLASoDM4ql8i6CBQudJ+4cIxZ6Ds4zSxm/Kp+EUHejOgqTFi9DdEltzuDfE4ig+gayO1Wu/UNiK7GoKfgXmmiC/fZ8xqiq4vZU57oavCvb010SU32lCO6+hJ7ShJdox57ChNdAuO0W2WJruBvAMoSXS9aL5voenmiM4gutcGeskTXy7NUEV0V0ZWmdKZX0liL37PVRN1x3cc/c81k56/BedbEQyvT40cE3mxwGZi6CmO7QnZBuHI2xLTPK5rtW9NswWUIu5u/mc5VZkN2GUI4J/DZcVcJp9mWu1Eca8oUXFMxYvoNpibSbTKqagmuQ5d+RQlWlGBFCVaUYEUJVpRgRQlWlGBFCf5XKEFwkzfZuJMg7W0cdkt9XrGRFRv5w7ORuVfArycjY7fYhdjImPwPTEfG+vT/ykf6dFvRkRUd+SPSkZFPVXxknHVMBM6X6MicJVeEj8z/05jvlpB8+mzej0o69vhXSdKx02NPRTpWpGNFOlakY0U6VqRjRTpWpGNFOv78pON3RRP+Dxi9in/76fm3ijyryLOKPKvIs4o8q8izb/9RvrLsWfVZvuqzfG9Mnp1eAD81d/Yy4jl19hzzvTJn4cSXo85C0E/1Ub7Ywv45PslXgjmLiX4D6ixdBlDQd/J/P/8HUEsDBBQAAgAIABUEQUoSLLtHoRYAALQhAAAXAAAAdW5pdmVyc2FsL3VuaXZlcnNhbC5wbmftWmlQU9m2joojNtjto5XGgIq2jTIpMiOIqDgBCo0QIAHFEIaEOUCAEAWVvi0QaSBRIERbBSGQAIEwBIJIX4IEiDKEhBCQjiFCgMhsJnjhvlf1br1f7+f74ak6dWp/dWqvvdb61tpf7XP+cd3d9btdP+0CAADfXb503hMA2ExT36Ad29RIwPcJdPVjU5yn6zkAue/AlHqgAXN2cwYAarCayltb1eOd0ZdAcQAAMHPj3oQVzUMBgEOXL593/jUJMitwewT34W37qCxV3lXevfZgd3zIm3u/bXLeuuV3O/Oc+McHj9/+M+i6g0b8M+cvB3/S+cf522cvZOX9tt/c7oq7o2TZFN1H73Mk0UkVJPmvZ9A6AfGz9Zy1sZRZeoKUzIiybBlLkbYO8aPaWpMXe62Hx5KE3wEANscbIgV+sKGGseSI5Tm6dM3sHflmQwZi10Co1SkA4ABJY7SF026VGP7ADwBwH7KXtiyOB0lqtqgHAjRK49bNTQBA2SeGsoZbuVmN/SNIsy63TSdJJsKXIYsdFQ3bFTH2tOEEDf9n2crWN3HsM9ZVwiVe2xkull/TSjPkvv3+yrGbkNT5f4bpzSV0ab5pW1dJl8F5pyLipmkgik8gGom4mfhL5mgbjBABYg4i6OSwNnac9UB3bM9Ms8FKa1aRXfz1IjcFpEriWHylGtgw3zpzbKu/zbnVccz69ESmASTl8/NMToe249eP0zwYkUATt2mhNl06plqmYNBIYWd2/bGSpNvLSwMelDQZK9CdH/jKaW0eS/KBoKB+DdmVA5WpRhICInrIeeKxwlrM3aLtEO0jy/NwbCLzExhhxMXEmw2PmPopMwnEx6Jrbdc76HOZaDNhqRZwsLatdryz1m3Ykr/AlfNcoiiVUWQzXuRRfnheUKG5Pz95tBPrtPZ1hLtSsYMWfb+/xpjVj3KQf36RWLC4rgWE753srA3QsP4uIzNfNMIU5Lpxjm6Sl5eVFHKAI88zZmc6gtHVowkM4YW08VMCNDzTxVSIIh/m/qzEiv8qlSSbbeGBtJpa+zOh/tlM9Nvwvgf7+X1Z/GUI0ONqusmB56BqN6YF7tin0r3/cNVH3RHovnIAeg+9Sp0ZtcjON5HgCDceWhC6CH82++evCJdeTPoT/Mr3PJHPRw6cspkZ8N7O7xKwBo9+EbSg4kxma8fYTutKObqcXoGqfD5yYa6Rs1SLrlBmOiknmhHdzDDXUsLCDHb0cl/sJ/Rk0XwFuLM8DGaz2M2uq1rwbLdiPRW9nvoEKy1a6CmbC8AiLA4I52lRmVo0W3emNvapz0NmUNEyKS7UoQQvvkK7kMap84TwjQ08I5Sv0Tf41aWBQtNXkU3AWkx4yUmyK872VtV0SCK3djdsWU+RoNNOW3EpyJb8xItiMcz5zzaDOz3o1BVvfJoJCyKx604OsQ9pXUiD501k4VdlH/FBxRMxesM1xau6iaM3kcoL2V7hxaw98IkdQw/qXsbp2vN3l1lcPvZYHvC4wnS2P+alAxR57ypoOkR4J00G6pTBHKe+xt26JiaG/ao2BO68vB2/KkwKC2Q9ru2xFwlbVqYqMhDnwG+DTGPLPT5e3dEj3GnEik6HTv9wfu8uC0h3rbZXyaPzI68cnltIvXDNdeVBhSifpKqEMC/ksuMsCdy9wEiPw1kiqKk6T1x14BaQseFamG24wCJAGqGKgMhAkqQd6siB1g6Me+OEVhKI2KW7c5Hc1zEj2Y0VX3kY99wdXABVwsvqWKhcK1uzuLmXpogK0wGyyLc7PgJ1ZfKGyFJaeLEUJA66Y8O6Mds/WZkm3KNmVggdRginYyXJkMAnK0UzpJGLRuz4flNRZvRn4VplGCwF6v+SQQPfsREOKSr0xrH8k1BeJM8d2TfowG6OfBnps0G7+J+mdh+WkvaS5fEawbDHWi/tCpvPmthnXiPZFXYlWbqrjHX17QuPs08Nbj0YO39p/29Zee6kTtKjK3brxhEjg0mZsZ+DivZYV+zxW9a5buhs1VbrgToSEFI8Hxk65qO4BBq02flM9xiSt2JEoumS6bRgMO6QcOh0eGE5STZ8GhcO0Y1yGDsVILHiQB2D6Y2h+viYz5qpaZONVejCVW+87OZdN9DIJxVoI1AfcuZbSNe9hZ98u06faq1jNXki2H/E2QpzoPUHLAMGroCq/MsZB5EoYi1Vnu3S+HtQEbF+rp4SDmZLNL0gSPEsyVTlxxFXhrFz8rq+NGaTIlOdIpn52Ytd0TQEDVxqQY/8lQ/eKP6Kgd8CQnH7mPG7jVjsG/UeX69tz9VEbMUOYglXB1M7ZUPRyNOWgv32pBsjUIiw9nyvPcEXZz0AzJhnAO24pi6joSDie3xQUe2NB4zmjKKDjS0n6AfKpjvf5070BIPwU0NJr0oD25eNxVv5IPBkIOu6p7Wp2BF8obp3XheEtbspSe1S5It92fPF0XGcpj8mBo8qXyIKxMp3TU0OPse5fX2UV3WBkZl+a54sagD5tSwLyYNRN1hxnHuRY8THBAwv0sYbtRcWK9EFci2109JKNEH47ByMQ++2COBHVP4XHYQLMBukkb20ueZE+48572cOF2g92+xiipuKrmCY/l5O6XvZHeGnC5sx76dNL8TtNtTtc2DmHO/PFd+GdDRlFMh7YC1JPvwsoqhc03kEdsbTkSbAB++i7STr/HL1XBDNOe3mm17DTcu+znOVnOAtuVbUL34d1OZrEak9B0X1qlUgnJojjNmPxCcb8/GkHTTezSYuNlE4ndqVnC2e8N0nbDqlJYYR8LZmuEOhDonMxVXjp2Ox9sb4E4rXfb2VbK6VOHrSi+W7SJZnefHV3p/iTqbqdYR190k0mejoD4wKoTBfUV8ZiMDfeLDSwm6hpnnjJ0YgqEAhVsqcfVIbI1MHQ1op6fSlmfwrAH+eSji7c+/yZXvCWbvpXcVGHvx8H3o+zIZwKTtvZSisrKXzMgrZf2MxK/4zS5Yz0NVoxE6laoURa+tIU1BlwI7wQkX8tXYryZPHIHb5JOwMpnDWwjH2sfkT88LrRatTX7xKrHQOWMzmDy1ZBLRbIW4Xe7gZsswdg/2FbLgenNojXOCAP/8UNa6u7os5H+yiKkwXe5MnR7tofdE5sxWP5gN0M5kf82bzV5EMEQw8yjSPLrlmrea/uojYp3rtEvoZk/jaSn+cYUd9lpE/TbeszcNHF264qC6NiIfsaU0vXIIMNcaY7qdc4JTnlF9q7EkWJ3mgOSf4FJrPCMeqz6q7WfyV1JyPZca62UsjGqdPSXnIFyNz56ofGP56TFXZ4i6fPt/pfrhf1xv1q/g/hsJckZ9yw0rz3FF29dODhlISOGvAQFzUZzZwDVVqmfC75ayvexRRvcV3JWfxY8NuEmvvD1TG2c025xUSvfWFSfW9L9IjXrqVWmsN1zwmhvl37HximT2v9cWm9WlFIPnqQ3YFCywqHG7MyYzuUtnrs0DY/ZJwPuekfljeMhmdu2rZF2vDAneUk+IO71seoYRR38mhdvUOL0S13qhSp5KM+vVO6DXQEBahNfHeGTGKPyqxncO2UJBAxVs4KSsQwR7xYSHs3FPGtVpbD6vWGs+En7maU1bBrs3i20glB8pnzfVZRnrY4d0+4El1ewh4qFZUMTr7AHPAfxdT3+27OzYzrj/DnOVC+N/D71kFAJKpmJRqg4bgFIRr9daRRqSEs8RzSa7+NxDwbGv7j4C7P2r4AwB+e+CbAKHO/wPOKZhOazXJU6/wAMDHlzvVsrbuIHcz4H16kCbgrGa6CQBgsuMb+A38Bn4Dv4HfwG/gN/Ab+A38/wtGj0sobYzk2frhDUUrWF3hR1H++9Az7P8y39u+9hUpZl0xrY352jHt6iT/8OHrECWtHlLKW9gMUKkkget2zamxuUXWUWQ8Cr/bCzXzYB/kibvC9yh143SRQB6AwoHwuDepohOBIPRCHtHBjyjrgWnV1gDuCgvuPtltztpW9rdm4Ne3nbqTT2ElT92F+Ue8fi5mc6L2+W/nB2vXH92ecO4rHJiwPE2ikCFpMlGY4HOTuIT/GnhG8EjVNlXTREKrHv48wH215eoxDI/+PdL1zrhqc/SBkjT5VJi+zYWiO0+WIqgxHh8coy5F6sDjnAtN3td0I+Z4yTPTua76oDNrX4UDzR86tJ1SfXjZetY3N45Nm+eeZ+r7eUTwHrIuN7ISqhDKvx+ZjZFTZmqYHGgu+mSOj2dJjPCDq0EruGTqTksFK7VzHtcfAkp4DT1RpF/EtxuMCo3dVNgbZQQEz0F6SmN0FXN6d1NIHQTWq9T9xKoI22X7gasgInq0SXCcOxnJhN/K8Xbs7eEE+zftxb2ff7NFe+YA3Otm4uAPsT/EMqM7REcPOipmqJJVHqfewBPXHI5HN+0uC1ZcSuohDLcY8I8FQeJ396ysP8eZIPkH1Av4FBVqaue0t0KbF1PmVNS7z8akDOdmhbxhYKsnHhQVWvgPI3bQ9C49uQy4HN34i8OR6IDBi9VnsjRaYmxumfNt2mvSg+6sO8g+5alNapeTVP4ITxz9Gc+H9axwj60Wtm9kPdOX1jI+yR3lPMe45NnXUGW4UW9CdoNZ0Zjlthx+ucPhpirJfriw1hqowTeB/6DvibkR1AtsQGfuWdPTYE7cZ95/IweJqKpGYz2m/za+KPXi0074usFtXl8EVdsnhsGe9I9d6+vk4dGjuoC5KpfVvav9yO9ogfJ+fKmEbtSeoFl0PxP60ffKa8IZw3cioEv1mYh1TVqceiG8rRKx07ps2gwjY4EZSpHZ+NDK4XSTYppDhpN9A72R3G610LMEJ1gf4kZO/PnlcaD/MOU3GFKGXGJ0bF+Xtm83CHCKs9MSz4U5XsrC5BdMyJGYy6qv9ww7ePinkFIvka6j5Mb9xZX1QzgEPA6cjjg3s7CcR1R+IicU7YFPxIt0laO8IgIfHCAO0pP9XMxLDvzUnYEwPSeUkAJV07PN8wWaXJsxU7IddxLEhP5itPNwLh1x1DmUgxMcUQ6tXQ6tpBfqaFBbJVsuIhQj2jpBJ1I5jG5F/rBiZpyac29xI9FVAfHwudv8xTOYz8sZBsqP5IXiRdgDNi+V9XP7ikxMbCP1lmr424CBbVtvTTVv5wd4JciSL6rDtvPQSdIj5aH3M7Lu+3kaT1+B/BN82s3bVtjgoXmtsHRot+Gmum6m6jHaH9EZdfwSuhS/IDK4l61OeYya3vuARXTuZCobpRyJoAhixkJshY/bV6IwCn7fePFB7tuwEctHqdKUcf/VQ7nMwn6zbN0j2NPeKu7kxrG9ezDPanYhTbbJafGSzIbgNmPPDdHFoWNw9gtpTWsvBmGtC2kB2BiCBSGm+IMp9tE/TVV1QZrXCImMsrzuJj2h7ZmSBiODbCFe7SWqfeUVHuLXuiaXSFbpD/3bf3RnQxnbquUVS7pTVyu0yw8WrhlT5I8hKjdIgTdu4JedSNlBok+ngbho3FhUIK9RHlZo0ZZ/ivMxwYyxOZhKdgLb6lFLoJZPdS8N5A4bDtLjh9i2//jETprKltmmvHIAjiaV0XpKLYqibE9wOXX9NzgPwvDRJ7hvp5p6MPuujuf6iHKWvKZc+jF3GtMF3MBXxHck/RQ/9+Dyc4L9t5kouPB6u9U9qpy1VF7QECJpy7fnoIYIYy2eVjTeHTv+yKSB9Q7am0E1O8XxfYuvePEhiybUILpyMHAiAQ9DbPW3McGrImeXXFDZTS/SQ8fYm0Fb+UrcLx2W2aMiN4Wns5XImzixK92yJdtFg39/pCUcCGu3Uk01RrLSEmfWI0ZvuIkr0zD7+KnSxiD6F3WJoFQBwe++VALjE7PaE0L4gVIddRRZUItL8uctP4QM+Hh3kbQ7dbpwlDpStM+AL6MCexWT7yN47nawLwKfNr2n3YoFuuUoyZ+9jpJULlPknrecKNDPG9YR8oj2FUyaeougOKqmPCiO8g9YsuNKDVaAm8gvS7PSj0ceb08wwvRUvwveqS5NHCstCqG2epx7sbui7fVZnHlhIHXYUCP4l6qwYiTTqtO8yEcwK+A8T0dUiRuBnoGifYKaKtc9C92KGtNwO9iygv510rrNVrDNIn0Wk6rgj0Myh42vmv5+1cNh/q/pvcSvfzUL4KmfQ4eDivocxJ59yx/gdupWoS5e1YgZcGV/5MBJM3uY2n2PNZ3VJP2oFwvMJ/YXWWetJB6mhRcHk4Y8TInOgkG1/THsRLwunD1NeTFyp9ivTUTjqpPX3eZLRGQ8jTCAR421NGnVU8/S8+kNYU5FWvFxY7KSHDtx7KBBtMiypME7sHOeBWdA8UFFX/xYXvteGEd04wiUIM0y8alExIC2qH5Gs9v4sXeS/9q870NS1AlLdzlh3jKta6zzUAYCVy7vnm6IUFm0BDSMVnfZoIwNhVCbhTRlcF2MnSWFNTIZiQiQBCm6T1AqHZUT2hTGfHbUtYwZzxH0xy0Gvip1jEDqfGD+7lKurbYFoiX+483oxBwzilMBO0flBk9mlLmQ+jAOUSQhKSfmQFnPpH/CTlruMlmLXvKcFYE6uRc+cXp2xPrXNd+VrdAfu/qJgyQ5lQoR1k3H3AcbuPzmso2/X2oMa+RgVq6ABSLg+h7ymm9k6pFbNGBigf0Sfy3vYQQQ3rZST6lifP2n2dj3kLZFgrQyTSk0oKDXFeNtL0wdl8s9qhwVPDY5bZU+HnN/4Z1pIkdGie+mBmP28kukUx9DxIg+GdWuUd0GyPso+zsQrZ2MnzeanWCdEKluKiV/jj4nVilQZAfu5F4PU3MoStH86e3pnIZHj7R+x6Z+MpSgstst2TFZzkYdwWjThxsiRxraMb8HLo0vaLfqXGwaJPChKLXzpnvhEve/vnY3OdK+V3f2o1965EXu5JTq1lAVO1bUvnIcXHdjwewq832hfR21uq4lTsFYbY0ayUnxqG7d+EKI6FUH8DsaSMy7Wv0AsmBtJrQV9CK1aPgp4lb+oepdtLKNF9X72nIR8cPCXI6aBmbi+SRIYiw4AyGfRhBJQLA6nfNYTCq6nfSmkLIon43CpLhe747uJrm5/6md9iUjsW4iaQctsfladetM4kXIEcIwnCF6nxgcW9kzqVmco7SuJWOPBAwH0Xt9UnrV5LBXCGuk6tCSiKoZGClQ+fc+EnFtqUwyUbO2SFxvcdK3v50+S1B7Ljw1rovKfbR24W/oOnrygikftZk5saHwSoRlc3bb+MobH+Hghhrv6jNLD0LGTZujRRJG7LxBhgSVKhieX0QGJnZb6/SoaQWc7oDPVb90etobl5+DtlqDzr5Y1MhxZYoRe7kwiV8z2uIv08BZS6p3dbYXqgQ6ADu98MSZ8TbixzuuO+t3tq8p9g+7vUXM3RePjmeOlguODOJSzxLcYD47WYrPDveEfzCguO3uH37WnbxuoJQ+qJT+azJk9ZkCMYgmswx+G35OAlp/fWjdc9XFQP74uibAdWZDbYake/2RhfwgGPlDW0INK/5DPbXP6+yqDMQnr/ORCvHA25Pqcrr+Tv4J+y52dSWOqBhF6LqjpmHCTQCmYRu0EJrhVYN4+C67hRfv7lw7xMBk0LyqZ6eJ60pxsuF4Y4yQtrsslaOv1rqH/pfGHl2do0vdT6hlef5og5wt6bUeL765GfCm3Hc7f3UsJcpvJwBQdhA7TM5AQFBHJjhV/gMPAYDoyh/CF5uB8MVuAn/jdwW7zQDAgTwHd0WfvVS58dvC+nbDg3lJGGb4M4D6unzB/Tz5XFD6fwJQSwMEFAACAAgAFQRBSteZEilfAAAAagAAABsAAAB1bml2ZXJzYWwvdW5pdmVyc2FsLnBuZy54bWwtjFsKgCAQAP+D7iB7gE1NrYXMyyQp9MKkx+2LaP5mPqZz1zyxw6c9rosFgRxcXxbdlvwR/cmutwmU/APYbaEmFPrXMw45WDCNQJJaGd0CCz6OIVvQvEZSihMpqN7lA1BLAQIAABQAAgAIABQEQUoqDcM2UQQAAAsQAAAdAAAAAAAAAAEAAAAAAAAAAAB1bml2ZXJzYWwvY29tbW9uX21lc3NhZ2VzLmxuZ1BLAQIAABQAAgAIABQEQUoZjuBKjAQAAEwVAAAnAAAAAAAAAAEAAAAAAIwEAAB1bml2ZXJzYWwvZmxhc2hfcHVibGlzaGluZ19zZXR0aW5ncy54bWxQSwECAAAUAAIACAAUBEFKIVGKHrYCAABRCgAAIQAAAAAAAAABAAAAAABdCQAAdW5pdmVyc2FsL2ZsYXNoX3NraW5fc2V0dGluZ3MueG1sUEsBAgAAFAACAAgAFARBSucrp4BhBAAAXRQAACYAAAAAAAAAAQAAAAAAUgwAAHVuaXZlcnNhbC9odG1sX3B1Ymxpc2hpbmdfc2V0dGluZ3MueG1sUEsBAgAAFAACAAgAFARBSlGmpFOsAQAAQwYAAB8AAAAAAAAAAQAAAAAA9xAAAHVuaXZlcnNhbC9odG1sX3NraW5fc2V0dGluZ3MuanNQSwECAAAUAAIACAAUBEFKGtrqO6oAAAAfAQAAGgAAAAAAAAABAAAAAADgEgAAdW5pdmVyc2FsL2kxOG5fcHJlc2V0cy54bWxQSwECAAAUAAIACAAUBEFKb8LJs24AAABzAAAAHAAAAAAAAAABAAAAAADCEwAAdW5pdmVyc2FsL2xvY2FsX3NldHRpbmdzLnhtbFBLAQIAABQAAgAIADMDgUTOggk37AIAAIgIAAAUAAAAAAAAAAEAAAAAAGoUAAB1bml2ZXJzYWwvcGxheWVyLnhtbFBLAQIAABQAAgAIABQEQUqxh8dfkwoAABdaAAApAAAAAAAAAAEAAAAAAIgXAAB1bml2ZXJzYWwvc2tpbl9jdXN0b21pemF0aW9uX3NldHRpbmdzLnhtbFBLAQIAABQAAgAIABUEQUoSLLtHoRYAALQhAAAXAAAAAAAAAAAAAAAAAGIiAAB1bml2ZXJzYWwvdW5pdmVyc2FsLnBuZ1BLAQIAABQAAgAIABUEQUrXmRIpXwAAAGoAAAAbAAAAAAAAAAEAAAAAADg5AAB1bml2ZXJzYWwvdW5pdmVyc2FsLnBuZy54bWxQSwUGAAAAAAsACwBJAwAA0DkAAAAA"/>
  <p:tag name="ISPRING_OUTPUT_FOLDER" val="C:\Users\Danny\Dropbox\Website\m10h"/>
  <p:tag name="ISPRING_PRESENTATION_TITLE" val="Section 7.1 What is Probability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_activity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6" ma:contentTypeDescription="Create a new document." ma:contentTypeScope="" ma:versionID="54bd44896cfccb1475f10c267e8c7d46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d6e0930fe37cb96454f944250911edb2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  <xsd:element name="_activity" ma:index="43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8D15B94-897B-43B9-B07C-1E8FABAD1C7D}">
  <ds:schemaRefs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d00fb86e-a52e-4f2f-9300-62c8872f8705"/>
    <ds:schemaRef ds:uri="http://purl.org/dc/terms/"/>
    <ds:schemaRef ds:uri="0592969b-b9e0-4bc7-baa3-fba5b5725717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146BF34-349C-4894-824B-3DB80B3DC7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A487E4-D745-43B1-8AFA-D395C612D3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182</TotalTime>
  <Words>1650</Words>
  <Application>Microsoft Office PowerPoint</Application>
  <PresentationFormat>Widescreen</PresentationFormat>
  <Paragraphs>181</Paragraphs>
  <Slides>20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MathType 7.0 Equation</vt:lpstr>
      <vt:lpstr>Section 7.1  What is Probability?</vt:lpstr>
      <vt:lpstr>What is Probability?</vt:lpstr>
      <vt:lpstr>Common Terms: “Outcomes” and “Events”</vt:lpstr>
      <vt:lpstr>PowerPoint Presentation</vt:lpstr>
      <vt:lpstr>Common Terms: Sample Space</vt:lpstr>
      <vt:lpstr>Calculating Probabilities when outcomes are NOT equal</vt:lpstr>
      <vt:lpstr>Ex: 4 coins are tossed, what is the probability of getting 2 or more heads </vt:lpstr>
      <vt:lpstr>Practice: a card is chosen from a deck of 52 cards.  What is the probability of getting each of the following events?</vt:lpstr>
      <vt:lpstr>Calculating Probabilities using Complements</vt:lpstr>
      <vt:lpstr>PowerPoint Presentation</vt:lpstr>
      <vt:lpstr>Probability with Permutations &amp; Combinations:</vt:lpstr>
      <vt:lpstr>PowerPoint Presentation</vt:lpstr>
      <vt:lpstr>PowerPoint Presentation</vt:lpstr>
      <vt:lpstr>Ex: There are 12 horses in a race with 1st, 2nd, and 3rd places.  What is the probability that someone will get all three horses in the correct order?</vt:lpstr>
      <vt:lpstr>In the Lotto 649 draw, 6 numbers are drawn from 1 to 49 without replacement.  What is the probability of each event?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7.1 What is Probability</dc:title>
  <dc:creator>Danny Young</dc:creator>
  <cp:lastModifiedBy>Danny Young</cp:lastModifiedBy>
  <cp:revision>22</cp:revision>
  <dcterms:created xsi:type="dcterms:W3CDTF">2014-04-15T02:50:58Z</dcterms:created>
  <dcterms:modified xsi:type="dcterms:W3CDTF">2023-06-15T19:38:36Z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